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Josefin Slab"/>
      <p:regular r:id="rId33"/>
      <p:bold r:id="rId34"/>
      <p:italic r:id="rId35"/>
      <p:boldItalic r:id="rId36"/>
    </p:embeddedFont>
    <p:embeddedFont>
      <p:font typeface="Anton"/>
      <p:regular r:id="rId37"/>
    </p:embeddedFont>
    <p:embeddedFont>
      <p:font typeface="Staatliches"/>
      <p:regular r:id="rId38"/>
    </p:embeddedFont>
    <p:embeddedFont>
      <p:font typeface="Anaheim"/>
      <p:regular r:id="rId39"/>
    </p:embeddedFont>
    <p:embeddedFont>
      <p:font typeface="Abel"/>
      <p:regular r:id="rId40"/>
    </p:embeddedFont>
    <p:embeddedFont>
      <p:font typeface="Josefin Sans"/>
      <p:regular r:id="rId41"/>
      <p:bold r:id="rId42"/>
      <p:italic r:id="rId43"/>
      <p:boldItalic r:id="rId44"/>
    </p:embeddedFont>
    <p:embeddedFont>
      <p:font typeface="Unica One"/>
      <p:regular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227">
          <p15:clr>
            <a:srgbClr val="9AA0A6"/>
          </p15:clr>
        </p15:guide>
        <p15:guide id="2" orient="horz" pos="2971">
          <p15:clr>
            <a:srgbClr val="9AA0A6"/>
          </p15:clr>
        </p15:guide>
        <p15:guide id="3" pos="2880">
          <p15:clr>
            <a:srgbClr val="9AA0A6"/>
          </p15:clr>
        </p15:guide>
        <p15:guide id="4" orient="horz" pos="1209">
          <p15:clr>
            <a:srgbClr val="9AA0A6"/>
          </p15:clr>
        </p15:guide>
        <p15:guide id="5" orient="horz" pos="21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DF1AA8-D9AD-4F1E-834D-4D513E6E703E}">
  <a:tblStyle styleId="{F9DF1AA8-D9AD-4F1E-834D-4D513E6E70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227"/>
        <p:guide pos="2971" orient="horz"/>
        <p:guide pos="2880"/>
        <p:guide pos="1209" orient="horz"/>
        <p:guide pos="213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bel-regular.fntdata"/><Relationship Id="rId42" Type="http://schemas.openxmlformats.org/officeDocument/2006/relationships/font" Target="fonts/JosefinSans-bold.fntdata"/><Relationship Id="rId41" Type="http://schemas.openxmlformats.org/officeDocument/2006/relationships/font" Target="fonts/JosefinSans-regular.fntdata"/><Relationship Id="rId44" Type="http://schemas.openxmlformats.org/officeDocument/2006/relationships/font" Target="fonts/JosefinSans-boldItalic.fntdata"/><Relationship Id="rId43" Type="http://schemas.openxmlformats.org/officeDocument/2006/relationships/font" Target="fonts/JosefinSans-italic.fntdata"/><Relationship Id="rId46" Type="http://schemas.openxmlformats.org/officeDocument/2006/relationships/font" Target="fonts/Merriweather-regular.fntdata"/><Relationship Id="rId45" Type="http://schemas.openxmlformats.org/officeDocument/2006/relationships/font" Target="fonts/UnicaOn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JosefinSlab-regular.fntdata"/><Relationship Id="rId32" Type="http://schemas.openxmlformats.org/officeDocument/2006/relationships/slide" Target="slides/slide26.xml"/><Relationship Id="rId35" Type="http://schemas.openxmlformats.org/officeDocument/2006/relationships/font" Target="fonts/JosefinSlab-italic.fntdata"/><Relationship Id="rId34" Type="http://schemas.openxmlformats.org/officeDocument/2006/relationships/font" Target="fonts/JosefinSlab-bold.fntdata"/><Relationship Id="rId37" Type="http://schemas.openxmlformats.org/officeDocument/2006/relationships/font" Target="fonts/Anton-regular.fntdata"/><Relationship Id="rId36" Type="http://schemas.openxmlformats.org/officeDocument/2006/relationships/font" Target="fonts/JosefinSlab-boldItalic.fntdata"/><Relationship Id="rId39" Type="http://schemas.openxmlformats.org/officeDocument/2006/relationships/font" Target="fonts/Anaheim-regular.fntdata"/><Relationship Id="rId38" Type="http://schemas.openxmlformats.org/officeDocument/2006/relationships/font" Target="fonts/Staatliche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56e9a21c8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56e9a21c8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293150958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293150958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293150958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293150958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6202a3cc35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202a3cc35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293ef9558f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293ef9558f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293ef9558f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293ef9558f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293ef9558f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293ef9558f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293150958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293150958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293150958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293150958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293ef955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293ef955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93ef9558f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93ef9558f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293ef9558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293ef9558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293ef9558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293ef9558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293150958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1293150958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6083763cf6_5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6083763cf6_5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2931509580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2931509580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93d9a1f61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93d9a1f61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6083763c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6083763c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08d0fa1da_0_8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08d0fa1da_0_8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2931509580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2931509580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564156046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564156046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2931509580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2931509580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293150958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293150958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sz="5400"/>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1" sz="3600"/>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1" sz="18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1" sz="3000"/>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1" sz="18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1" sz="18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None/>
              <a:defRPr b="1" sz="3600"/>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None/>
              <a:defRPr b="1" sz="3600"/>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None/>
              <a:defRPr b="1" sz="3600"/>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1" sz="18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1" sz="6000"/>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sz="14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sz="3600"/>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1" sz="1600"/>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1" sz="1600"/>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1" sz="18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1" sz="1600"/>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1" sz="18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1" sz="7200"/>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sz="2800">
                <a:solidFill>
                  <a:schemeClr val="accent3"/>
                </a:solidFill>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Char char="●"/>
              <a:defRPr sz="1200">
                <a:solidFill>
                  <a:schemeClr val="accent3"/>
                </a:solidFill>
              </a:defRPr>
            </a:lvl1pPr>
            <a:lvl2pPr indent="-304800" lvl="1" marL="914400" rtl="0">
              <a:lnSpc>
                <a:spcPct val="115000"/>
              </a:lnSpc>
              <a:spcBef>
                <a:spcPts val="1600"/>
              </a:spcBef>
              <a:spcAft>
                <a:spcPts val="0"/>
              </a:spcAft>
              <a:buClr>
                <a:schemeClr val="accent3"/>
              </a:buClr>
              <a:buSzPts val="1200"/>
              <a:buChar char="○"/>
              <a:defRPr sz="1200">
                <a:solidFill>
                  <a:schemeClr val="accent3"/>
                </a:solidFill>
              </a:defRPr>
            </a:lvl2pPr>
            <a:lvl3pPr indent="-304800" lvl="2" marL="1371600" rtl="0">
              <a:lnSpc>
                <a:spcPct val="115000"/>
              </a:lnSpc>
              <a:spcBef>
                <a:spcPts val="1600"/>
              </a:spcBef>
              <a:spcAft>
                <a:spcPts val="0"/>
              </a:spcAft>
              <a:buClr>
                <a:schemeClr val="accent3"/>
              </a:buClr>
              <a:buSzPts val="1200"/>
              <a:buChar char="■"/>
              <a:defRPr sz="1200">
                <a:solidFill>
                  <a:schemeClr val="accent3"/>
                </a:solidFill>
              </a:defRPr>
            </a:lvl3pPr>
            <a:lvl4pPr indent="-304800" lvl="3" marL="1828800" rtl="0">
              <a:lnSpc>
                <a:spcPct val="115000"/>
              </a:lnSpc>
              <a:spcBef>
                <a:spcPts val="1600"/>
              </a:spcBef>
              <a:spcAft>
                <a:spcPts val="0"/>
              </a:spcAft>
              <a:buClr>
                <a:schemeClr val="accent3"/>
              </a:buClr>
              <a:buSzPts val="1200"/>
              <a:buChar char="●"/>
              <a:defRPr sz="1200">
                <a:solidFill>
                  <a:schemeClr val="accent3"/>
                </a:solidFill>
              </a:defRPr>
            </a:lvl4pPr>
            <a:lvl5pPr indent="-304800" lvl="4" marL="2286000" rtl="0">
              <a:lnSpc>
                <a:spcPct val="115000"/>
              </a:lnSpc>
              <a:spcBef>
                <a:spcPts val="1600"/>
              </a:spcBef>
              <a:spcAft>
                <a:spcPts val="0"/>
              </a:spcAft>
              <a:buClr>
                <a:schemeClr val="accent3"/>
              </a:buClr>
              <a:buSzPts val="1200"/>
              <a:buChar char="○"/>
              <a:defRPr sz="1200">
                <a:solidFill>
                  <a:schemeClr val="accent3"/>
                </a:solidFill>
              </a:defRPr>
            </a:lvl5pPr>
            <a:lvl6pPr indent="-304800" lvl="5" marL="2743200" rtl="0">
              <a:lnSpc>
                <a:spcPct val="115000"/>
              </a:lnSpc>
              <a:spcBef>
                <a:spcPts val="1600"/>
              </a:spcBef>
              <a:spcAft>
                <a:spcPts val="0"/>
              </a:spcAft>
              <a:buClr>
                <a:schemeClr val="accent3"/>
              </a:buClr>
              <a:buSzPts val="1200"/>
              <a:buChar char="■"/>
              <a:defRPr sz="1200">
                <a:solidFill>
                  <a:schemeClr val="accent3"/>
                </a:solidFill>
              </a:defRPr>
            </a:lvl6pPr>
            <a:lvl7pPr indent="-304800" lvl="6" marL="3200400" rtl="0">
              <a:lnSpc>
                <a:spcPct val="115000"/>
              </a:lnSpc>
              <a:spcBef>
                <a:spcPts val="1600"/>
              </a:spcBef>
              <a:spcAft>
                <a:spcPts val="0"/>
              </a:spcAft>
              <a:buClr>
                <a:schemeClr val="accent3"/>
              </a:buClr>
              <a:buSzPts val="1200"/>
              <a:buChar char="●"/>
              <a:defRPr sz="1200">
                <a:solidFill>
                  <a:schemeClr val="accent3"/>
                </a:solidFill>
              </a:defRPr>
            </a:lvl7pPr>
            <a:lvl8pPr indent="-304800" lvl="7" marL="3657600" rtl="0">
              <a:lnSpc>
                <a:spcPct val="115000"/>
              </a:lnSpc>
              <a:spcBef>
                <a:spcPts val="1600"/>
              </a:spcBef>
              <a:spcAft>
                <a:spcPts val="0"/>
              </a:spcAft>
              <a:buClr>
                <a:schemeClr val="accent3"/>
              </a:buClr>
              <a:buSzPts val="1200"/>
              <a:buChar char="○"/>
              <a:defRPr sz="1200">
                <a:solidFill>
                  <a:schemeClr val="accent3"/>
                </a:solidFill>
              </a:defRPr>
            </a:lvl8pPr>
            <a:lvl9pPr indent="-304800" lvl="8" marL="4114800" rtl="0">
              <a:lnSpc>
                <a:spcPct val="115000"/>
              </a:lnSpc>
              <a:spcBef>
                <a:spcPts val="1600"/>
              </a:spcBef>
              <a:spcAft>
                <a:spcPts val="1600"/>
              </a:spcAft>
              <a:buClr>
                <a:schemeClr val="accent3"/>
              </a:buClr>
              <a:buSzPts val="1200"/>
              <a:buChar char="■"/>
              <a:defRPr sz="1200">
                <a:solidFill>
                  <a:schemeClr val="accent3"/>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2"/>
          <p:cNvSpPr/>
          <p:nvPr/>
        </p:nvSpPr>
        <p:spPr>
          <a:xfrm>
            <a:off x="5057925" y="1382750"/>
            <a:ext cx="3029400" cy="2370300"/>
          </a:xfrm>
          <a:prstGeom prst="roundRect">
            <a:avLst>
              <a:gd fmla="val 14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33" name="Google Shape;133;p22"/>
          <p:cNvGrpSpPr/>
          <p:nvPr/>
        </p:nvGrpSpPr>
        <p:grpSpPr>
          <a:xfrm>
            <a:off x="4969574" y="1120650"/>
            <a:ext cx="3029365" cy="2547136"/>
            <a:chOff x="4741999" y="986350"/>
            <a:chExt cx="3029365" cy="2547136"/>
          </a:xfrm>
        </p:grpSpPr>
        <p:sp>
          <p:nvSpPr>
            <p:cNvPr id="134" name="Google Shape;134;p22"/>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22"/>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22"/>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22"/>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22"/>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22"/>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22"/>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22"/>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22"/>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22"/>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22"/>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22"/>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22"/>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 name="Google Shape;147;p22"/>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 name="Google Shape;148;p22"/>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49" name="Google Shape;149;p22"/>
          <p:cNvSpPr/>
          <p:nvPr/>
        </p:nvSpPr>
        <p:spPr>
          <a:xfrm>
            <a:off x="5989825" y="1384119"/>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50" name="Google Shape;150;p22"/>
          <p:cNvGrpSpPr/>
          <p:nvPr/>
        </p:nvGrpSpPr>
        <p:grpSpPr>
          <a:xfrm>
            <a:off x="3551493" y="2697040"/>
            <a:ext cx="1286978" cy="391497"/>
            <a:chOff x="3551493" y="2562740"/>
            <a:chExt cx="1286978" cy="391497"/>
          </a:xfrm>
        </p:grpSpPr>
        <p:sp>
          <p:nvSpPr>
            <p:cNvPr id="151" name="Google Shape;151;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 name="Google Shape;152;p22"/>
            <p:cNvSpPr/>
            <p:nvPr/>
          </p:nvSpPr>
          <p:spPr>
            <a:xfrm>
              <a:off x="3551493" y="26060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 name="Google Shape;153;p22"/>
            <p:cNvSpPr/>
            <p:nvPr/>
          </p:nvSpPr>
          <p:spPr>
            <a:xfrm>
              <a:off x="3714500" y="2671849"/>
              <a:ext cx="170313" cy="151404"/>
            </a:xfrm>
            <a:custGeom>
              <a:rect b="b" l="l" r="r" t="t"/>
              <a:pathLst>
                <a:path extrusionOk="0" h="3451" w="3882">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4" name="Google Shape;154;p22"/>
            <p:cNvSpPr/>
            <p:nvPr/>
          </p:nvSpPr>
          <p:spPr>
            <a:xfrm>
              <a:off x="3756134" y="2721819"/>
              <a:ext cx="87087" cy="54928"/>
            </a:xfrm>
            <a:custGeom>
              <a:rect b="b" l="l" r="r" t="t"/>
              <a:pathLst>
                <a:path extrusionOk="0" h="1252" w="1985">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5" name="Google Shape;155;p22"/>
            <p:cNvSpPr/>
            <p:nvPr/>
          </p:nvSpPr>
          <p:spPr>
            <a:xfrm>
              <a:off x="4012257" y="2708832"/>
              <a:ext cx="705031" cy="5001"/>
            </a:xfrm>
            <a:custGeom>
              <a:rect b="b" l="l" r="r" t="t"/>
              <a:pathLst>
                <a:path extrusionOk="0" h="114" w="1607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6" name="Google Shape;156;p22"/>
            <p:cNvSpPr/>
            <p:nvPr/>
          </p:nvSpPr>
          <p:spPr>
            <a:xfrm>
              <a:off x="4020505" y="2777623"/>
              <a:ext cx="407707" cy="5045"/>
            </a:xfrm>
            <a:custGeom>
              <a:rect b="b" l="l" r="r" t="t"/>
              <a:pathLst>
                <a:path extrusionOk="0" h="115" w="9293">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57" name="Google Shape;157;p22"/>
          <p:cNvSpPr txBox="1"/>
          <p:nvPr>
            <p:ph type="ctrTitle"/>
          </p:nvPr>
        </p:nvSpPr>
        <p:spPr>
          <a:xfrm>
            <a:off x="478850" y="1911350"/>
            <a:ext cx="2280300" cy="77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Staatliches"/>
                <a:ea typeface="Staatliches"/>
                <a:cs typeface="Staatliches"/>
                <a:sym typeface="Staatliches"/>
              </a:rPr>
              <a:t>Iot GARDEN</a:t>
            </a:r>
            <a:endParaRPr b="1" sz="2500">
              <a:latin typeface="Arial"/>
              <a:ea typeface="Arial"/>
              <a:cs typeface="Arial"/>
              <a:sym typeface="Arial"/>
            </a:endParaRPr>
          </a:p>
        </p:txBody>
      </p:sp>
      <p:grpSp>
        <p:nvGrpSpPr>
          <p:cNvPr id="158" name="Google Shape;158;p22"/>
          <p:cNvGrpSpPr/>
          <p:nvPr/>
        </p:nvGrpSpPr>
        <p:grpSpPr>
          <a:xfrm>
            <a:off x="5765433" y="3973585"/>
            <a:ext cx="203088" cy="412126"/>
            <a:chOff x="7764635" y="2404362"/>
            <a:chExt cx="353565" cy="717489"/>
          </a:xfrm>
        </p:grpSpPr>
        <p:sp>
          <p:nvSpPr>
            <p:cNvPr id="159" name="Google Shape;159;p22"/>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2"/>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61" name="Google Shape;161;p22"/>
          <p:cNvSpPr/>
          <p:nvPr/>
        </p:nvSpPr>
        <p:spPr>
          <a:xfrm>
            <a:off x="4577856" y="957875"/>
            <a:ext cx="238359" cy="604739"/>
          </a:xfrm>
          <a:custGeom>
            <a:rect b="b" l="l" r="r" t="t"/>
            <a:pathLst>
              <a:path extrusionOk="0" h="13784" w="5433">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22"/>
          <p:cNvSpPr/>
          <p:nvPr/>
        </p:nvSpPr>
        <p:spPr>
          <a:xfrm>
            <a:off x="4437554" y="1301654"/>
            <a:ext cx="144253" cy="365414"/>
          </a:xfrm>
          <a:custGeom>
            <a:rect b="b" l="l" r="r" t="t"/>
            <a:pathLst>
              <a:path extrusionOk="0" h="8329" w="3288">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63" name="Google Shape;163;p22"/>
          <p:cNvGrpSpPr/>
          <p:nvPr/>
        </p:nvGrpSpPr>
        <p:grpSpPr>
          <a:xfrm>
            <a:off x="8071692" y="3374463"/>
            <a:ext cx="777728" cy="1334382"/>
            <a:chOff x="7825967" y="3240163"/>
            <a:chExt cx="777728" cy="1334382"/>
          </a:xfrm>
        </p:grpSpPr>
        <p:sp>
          <p:nvSpPr>
            <p:cNvPr id="164" name="Google Shape;164;p22"/>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22"/>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6" name="Google Shape;166;p22"/>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 name="Google Shape;167;p22"/>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8" name="Google Shape;168;p22"/>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9" name="Google Shape;169;p22"/>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70" name="Google Shape;170;p22"/>
          <p:cNvSpPr/>
          <p:nvPr/>
        </p:nvSpPr>
        <p:spPr>
          <a:xfrm>
            <a:off x="3503875" y="4691494"/>
            <a:ext cx="5958719" cy="5089"/>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71" name="Google Shape;171;p22"/>
          <p:cNvGrpSpPr/>
          <p:nvPr/>
        </p:nvGrpSpPr>
        <p:grpSpPr>
          <a:xfrm>
            <a:off x="3929256" y="3919614"/>
            <a:ext cx="576962" cy="773332"/>
            <a:chOff x="3429656" y="3785314"/>
            <a:chExt cx="576962" cy="773332"/>
          </a:xfrm>
        </p:grpSpPr>
        <p:sp>
          <p:nvSpPr>
            <p:cNvPr id="172" name="Google Shape;172;p22"/>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2"/>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2"/>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 name="Google Shape;175;p22"/>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6" name="Google Shape;176;p22"/>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2"/>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78" name="Google Shape;178;p22"/>
          <p:cNvSpPr/>
          <p:nvPr/>
        </p:nvSpPr>
        <p:spPr>
          <a:xfrm>
            <a:off x="62416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9" name="Google Shape;179;p22"/>
          <p:cNvSpPr/>
          <p:nvPr/>
        </p:nvSpPr>
        <p:spPr>
          <a:xfrm>
            <a:off x="7105967" y="2325226"/>
            <a:ext cx="21541" cy="21541"/>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2"/>
          <p:cNvSpPr/>
          <p:nvPr/>
        </p:nvSpPr>
        <p:spPr>
          <a:xfrm>
            <a:off x="6948775" y="3888553"/>
            <a:ext cx="69055" cy="15619"/>
          </a:xfrm>
          <a:custGeom>
            <a:rect b="b" l="l" r="r" t="t"/>
            <a:pathLst>
              <a:path extrusionOk="0" h="356" w="1574">
                <a:moveTo>
                  <a:pt x="0" y="1"/>
                </a:moveTo>
                <a:lnTo>
                  <a:pt x="0" y="355"/>
                </a:lnTo>
                <a:lnTo>
                  <a:pt x="1573" y="355"/>
                </a:lnTo>
                <a:lnTo>
                  <a:pt x="1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22"/>
          <p:cNvSpPr/>
          <p:nvPr/>
        </p:nvSpPr>
        <p:spPr>
          <a:xfrm>
            <a:off x="7189192" y="3888553"/>
            <a:ext cx="69231" cy="15619"/>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2"/>
          <p:cNvSpPr/>
          <p:nvPr/>
        </p:nvSpPr>
        <p:spPr>
          <a:xfrm>
            <a:off x="7429785" y="3888553"/>
            <a:ext cx="69275" cy="15619"/>
          </a:xfrm>
          <a:custGeom>
            <a:rect b="b" l="l" r="r" t="t"/>
            <a:pathLst>
              <a:path extrusionOk="0" h="356" w="1579">
                <a:moveTo>
                  <a:pt x="1" y="1"/>
                </a:moveTo>
                <a:lnTo>
                  <a:pt x="1" y="355"/>
                </a:lnTo>
                <a:lnTo>
                  <a:pt x="1579" y="355"/>
                </a:lnTo>
                <a:lnTo>
                  <a:pt x="15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22"/>
          <p:cNvSpPr/>
          <p:nvPr/>
        </p:nvSpPr>
        <p:spPr>
          <a:xfrm>
            <a:off x="7670422" y="3888553"/>
            <a:ext cx="69275" cy="15619"/>
          </a:xfrm>
          <a:custGeom>
            <a:rect b="b" l="l" r="r" t="t"/>
            <a:pathLst>
              <a:path extrusionOk="0" h="356" w="1579">
                <a:moveTo>
                  <a:pt x="1" y="1"/>
                </a:moveTo>
                <a:lnTo>
                  <a:pt x="1" y="355"/>
                </a:lnTo>
                <a:lnTo>
                  <a:pt x="1578" y="355"/>
                </a:lnTo>
                <a:lnTo>
                  <a:pt x="1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 name="Google Shape;184;p22"/>
          <p:cNvSpPr/>
          <p:nvPr/>
        </p:nvSpPr>
        <p:spPr>
          <a:xfrm>
            <a:off x="7103072" y="3160632"/>
            <a:ext cx="24437" cy="23384"/>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 name="Google Shape;185;p22"/>
          <p:cNvSpPr/>
          <p:nvPr/>
        </p:nvSpPr>
        <p:spPr>
          <a:xfrm>
            <a:off x="6276325" y="2796625"/>
            <a:ext cx="1613430" cy="146185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 name="Google Shape;186;p22"/>
          <p:cNvSpPr/>
          <p:nvPr/>
        </p:nvSpPr>
        <p:spPr>
          <a:xfrm>
            <a:off x="7388589" y="3109215"/>
            <a:ext cx="24393" cy="23603"/>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187" name="Google Shape;187;p22"/>
          <p:cNvGrpSpPr/>
          <p:nvPr/>
        </p:nvGrpSpPr>
        <p:grpSpPr>
          <a:xfrm>
            <a:off x="6345231" y="2886609"/>
            <a:ext cx="1407691" cy="1286147"/>
            <a:chOff x="6117656" y="2752309"/>
            <a:chExt cx="1407691" cy="1286147"/>
          </a:xfrm>
        </p:grpSpPr>
        <p:sp>
          <p:nvSpPr>
            <p:cNvPr id="188" name="Google Shape;188;p22"/>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 name="Google Shape;189;p22"/>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0" name="Google Shape;190;p22"/>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1" name="Google Shape;191;p22"/>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2" name="Google Shape;192;p22"/>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3" name="Google Shape;193;p22"/>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4" name="Google Shape;194;p22"/>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5" name="Google Shape;195;p22"/>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6" name="Google Shape;196;p22"/>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7" name="Google Shape;197;p22"/>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8" name="Google Shape;198;p22"/>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9" name="Google Shape;199;p22"/>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0" name="Google Shape;200;p22"/>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1" name="Google Shape;201;p22"/>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2" name="Google Shape;202;p22"/>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3" name="Google Shape;203;p22"/>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4" name="Google Shape;204;p22"/>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 name="Google Shape;205;p22"/>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06" name="Google Shape;206;p22"/>
          <p:cNvGrpSpPr/>
          <p:nvPr/>
        </p:nvGrpSpPr>
        <p:grpSpPr>
          <a:xfrm>
            <a:off x="3940094" y="1807838"/>
            <a:ext cx="1294564" cy="589573"/>
            <a:chOff x="3940094" y="1807838"/>
            <a:chExt cx="1294564" cy="589573"/>
          </a:xfrm>
        </p:grpSpPr>
        <p:grpSp>
          <p:nvGrpSpPr>
            <p:cNvPr id="207" name="Google Shape;207;p22"/>
            <p:cNvGrpSpPr/>
            <p:nvPr/>
          </p:nvGrpSpPr>
          <p:grpSpPr>
            <a:xfrm>
              <a:off x="3940094" y="1807838"/>
              <a:ext cx="1294564" cy="589573"/>
              <a:chOff x="3543907" y="2562740"/>
              <a:chExt cx="1294564" cy="381675"/>
            </a:xfrm>
          </p:grpSpPr>
          <p:sp>
            <p:nvSpPr>
              <p:cNvPr id="208" name="Google Shape;208;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9" name="Google Shape;209;p22"/>
              <p:cNvSpPr/>
              <p:nvPr/>
            </p:nvSpPr>
            <p:spPr>
              <a:xfrm>
                <a:off x="3543907" y="2596242"/>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210" name="Google Shape;210;p22"/>
            <p:cNvSpPr/>
            <p:nvPr/>
          </p:nvSpPr>
          <p:spPr>
            <a:xfrm>
              <a:off x="4099654" y="1961924"/>
              <a:ext cx="114112" cy="114156"/>
            </a:xfrm>
            <a:custGeom>
              <a:rect b="b" l="l" r="r" t="t"/>
              <a:pathLst>
                <a:path extrusionOk="0" h="2602" w="2601">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1" name="Google Shape;211;p22"/>
            <p:cNvSpPr/>
            <p:nvPr/>
          </p:nvSpPr>
          <p:spPr>
            <a:xfrm>
              <a:off x="4270842" y="1979561"/>
              <a:ext cx="397704" cy="22112"/>
            </a:xfrm>
            <a:custGeom>
              <a:rect b="b" l="l" r="r" t="t"/>
              <a:pathLst>
                <a:path extrusionOk="0" h="504" w="9065">
                  <a:moveTo>
                    <a:pt x="0" y="1"/>
                  </a:moveTo>
                  <a:lnTo>
                    <a:pt x="0" y="503"/>
                  </a:lnTo>
                  <a:lnTo>
                    <a:pt x="9064" y="503"/>
                  </a:lnTo>
                  <a:lnTo>
                    <a:pt x="90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2" name="Google Shape;212;p22"/>
            <p:cNvSpPr/>
            <p:nvPr/>
          </p:nvSpPr>
          <p:spPr>
            <a:xfrm>
              <a:off x="4270842" y="2029574"/>
              <a:ext cx="773516" cy="22331"/>
            </a:xfrm>
            <a:custGeom>
              <a:rect b="b" l="l" r="r" t="t"/>
              <a:pathLst>
                <a:path extrusionOk="0" h="509" w="17631">
                  <a:moveTo>
                    <a:pt x="0" y="1"/>
                  </a:moveTo>
                  <a:lnTo>
                    <a:pt x="0" y="508"/>
                  </a:lnTo>
                  <a:lnTo>
                    <a:pt x="17630" y="508"/>
                  </a:lnTo>
                  <a:lnTo>
                    <a:pt x="1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3" name="Google Shape;213;p22"/>
            <p:cNvSpPr/>
            <p:nvPr/>
          </p:nvSpPr>
          <p:spPr>
            <a:xfrm>
              <a:off x="4099654" y="2137367"/>
              <a:ext cx="114112" cy="114112"/>
            </a:xfrm>
            <a:custGeom>
              <a:rect b="b" l="l" r="r" t="t"/>
              <a:pathLst>
                <a:path extrusionOk="0" h="2601" w="2601">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4" name="Google Shape;214;p22"/>
            <p:cNvSpPr/>
            <p:nvPr/>
          </p:nvSpPr>
          <p:spPr>
            <a:xfrm>
              <a:off x="4270842" y="2154960"/>
              <a:ext cx="203086" cy="22156"/>
            </a:xfrm>
            <a:custGeom>
              <a:rect b="b" l="l" r="r" t="t"/>
              <a:pathLst>
                <a:path extrusionOk="0" h="505" w="4629">
                  <a:moveTo>
                    <a:pt x="0" y="1"/>
                  </a:moveTo>
                  <a:lnTo>
                    <a:pt x="0" y="504"/>
                  </a:lnTo>
                  <a:lnTo>
                    <a:pt x="4629" y="504"/>
                  </a:lnTo>
                  <a:lnTo>
                    <a:pt x="46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 name="Google Shape;215;p22"/>
            <p:cNvSpPr/>
            <p:nvPr/>
          </p:nvSpPr>
          <p:spPr>
            <a:xfrm>
              <a:off x="4270842" y="2205018"/>
              <a:ext cx="773516" cy="22287"/>
            </a:xfrm>
            <a:custGeom>
              <a:rect b="b" l="l" r="r" t="t"/>
              <a:pathLst>
                <a:path extrusionOk="0" h="508" w="17631">
                  <a:moveTo>
                    <a:pt x="0" y="1"/>
                  </a:moveTo>
                  <a:lnTo>
                    <a:pt x="0" y="508"/>
                  </a:lnTo>
                  <a:lnTo>
                    <a:pt x="17630" y="508"/>
                  </a:lnTo>
                  <a:lnTo>
                    <a:pt x="17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16" name="Google Shape;216;p22"/>
          <p:cNvGrpSpPr/>
          <p:nvPr/>
        </p:nvGrpSpPr>
        <p:grpSpPr>
          <a:xfrm>
            <a:off x="6193917" y="1459403"/>
            <a:ext cx="906007" cy="136663"/>
            <a:chOff x="5966342" y="1378202"/>
            <a:chExt cx="906007" cy="136663"/>
          </a:xfrm>
        </p:grpSpPr>
        <p:sp>
          <p:nvSpPr>
            <p:cNvPr id="217" name="Google Shape;217;p22"/>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8" name="Google Shape;218;p22"/>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9" name="Google Shape;219;p22"/>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0" name="Google Shape;220;p22"/>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21" name="Google Shape;221;p22"/>
          <p:cNvGrpSpPr/>
          <p:nvPr/>
        </p:nvGrpSpPr>
        <p:grpSpPr>
          <a:xfrm>
            <a:off x="8042062" y="2843136"/>
            <a:ext cx="496812" cy="472595"/>
            <a:chOff x="7814487" y="2708836"/>
            <a:chExt cx="496812" cy="472595"/>
          </a:xfrm>
        </p:grpSpPr>
        <p:sp>
          <p:nvSpPr>
            <p:cNvPr id="222" name="Google Shape;222;p22"/>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3" name="Google Shape;223;p22"/>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24" name="Google Shape;224;p22"/>
          <p:cNvGrpSpPr/>
          <p:nvPr/>
        </p:nvGrpSpPr>
        <p:grpSpPr>
          <a:xfrm>
            <a:off x="7739700" y="1512500"/>
            <a:ext cx="1109728" cy="1002828"/>
            <a:chOff x="7739700" y="1512500"/>
            <a:chExt cx="1109728" cy="1002828"/>
          </a:xfrm>
        </p:grpSpPr>
        <p:sp>
          <p:nvSpPr>
            <p:cNvPr id="225" name="Google Shape;225;p22"/>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226" name="Google Shape;226;p22"/>
            <p:cNvGrpSpPr/>
            <p:nvPr/>
          </p:nvGrpSpPr>
          <p:grpSpPr>
            <a:xfrm>
              <a:off x="7808309" y="1610467"/>
              <a:ext cx="966993" cy="714803"/>
              <a:chOff x="7183784" y="1476167"/>
              <a:chExt cx="966993" cy="714803"/>
            </a:xfrm>
          </p:grpSpPr>
          <p:sp>
            <p:nvSpPr>
              <p:cNvPr id="227" name="Google Shape;227;p22"/>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8" name="Google Shape;228;p22"/>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9" name="Google Shape;229;p22"/>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0" name="Google Shape;230;p22"/>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1" name="Google Shape;231;p22"/>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2" name="Google Shape;232;p22"/>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3" name="Google Shape;233;p22"/>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4" name="Google Shape;234;p22"/>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5" name="Google Shape;235;p22"/>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6" name="Google Shape;236;p22"/>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7" name="Google Shape;237;p22"/>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8" name="Google Shape;238;p22"/>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 name="Google Shape;239;p22"/>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0" name="Google Shape;240;p22"/>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1" name="Google Shape;241;p22"/>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p22"/>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grpSp>
        <p:nvGrpSpPr>
          <p:cNvPr id="243" name="Google Shape;243;p22"/>
          <p:cNvGrpSpPr/>
          <p:nvPr/>
        </p:nvGrpSpPr>
        <p:grpSpPr>
          <a:xfrm flipH="1">
            <a:off x="6415607" y="1911354"/>
            <a:ext cx="1520787" cy="2773390"/>
            <a:chOff x="-823767" y="1667843"/>
            <a:chExt cx="1580203" cy="2881743"/>
          </a:xfrm>
        </p:grpSpPr>
        <p:sp>
          <p:nvSpPr>
            <p:cNvPr id="244" name="Google Shape;244;p22"/>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5" name="Google Shape;245;p22"/>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6" name="Google Shape;246;p22"/>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7" name="Google Shape;247;p22"/>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8" name="Google Shape;248;p22"/>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 name="Google Shape;249;p22"/>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 name="Google Shape;250;p22"/>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 name="Google Shape;251;p22"/>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2" name="Google Shape;252;p22"/>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3" name="Google Shape;253;p22"/>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 name="Google Shape;254;p22"/>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5" name="Google Shape;255;p22"/>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 name="Google Shape;256;p22"/>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7" name="Google Shape;257;p22"/>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8" name="Google Shape;258;p22"/>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9" name="Google Shape;259;p22"/>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0" name="Google Shape;260;p22"/>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1" name="Google Shape;261;p22"/>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2" name="Google Shape;262;p22"/>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3" name="Google Shape;263;p22"/>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4" name="Google Shape;264;p22"/>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5" name="Google Shape;265;p22"/>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6" name="Google Shape;266;p22"/>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7" name="Google Shape;267;p22"/>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8" name="Google Shape;268;p22"/>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9" name="Google Shape;269;p22"/>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0" name="Google Shape;270;p22"/>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1" name="Google Shape;271;p22"/>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 name="Google Shape;272;p22"/>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3" name="Google Shape;273;p22"/>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4" name="Google Shape;274;p22"/>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5" name="Google Shape;275;p22"/>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6" name="Google Shape;276;p22"/>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7" name="Google Shape;277;p22"/>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8" name="Google Shape;278;p22"/>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9" name="Google Shape;279;p22"/>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0" name="Google Shape;280;p22"/>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1" name="Google Shape;281;p22"/>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 name="Google Shape;282;p22"/>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 name="Google Shape;283;p22"/>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 name="Google Shape;284;p22"/>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5" name="Google Shape;285;p22"/>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6" name="Google Shape;286;p22"/>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7" name="Google Shape;287;p22"/>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8" name="Google Shape;288;p22"/>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9" name="Google Shape;289;p22"/>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0" name="Google Shape;290;p22"/>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1" name="Google Shape;291;p22"/>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2" name="Google Shape;292;p22"/>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3" name="Google Shape;293;p22"/>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4" name="Google Shape;294;p22"/>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5" name="Google Shape;295;p22"/>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6" name="Google Shape;296;p22"/>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7" name="Google Shape;297;p22"/>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8" name="Google Shape;298;p22"/>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9" name="Google Shape;299;p22"/>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0" name="Google Shape;300;p22"/>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1" name="Google Shape;301;p22"/>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2" name="Google Shape;302;p22"/>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3" name="Google Shape;303;p22"/>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4" name="Google Shape;304;p22"/>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5" name="Google Shape;305;p22"/>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6" name="Google Shape;306;p22"/>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7" name="Google Shape;307;p22"/>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8" name="Google Shape;308;p22"/>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9" name="Google Shape;309;p22"/>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0" name="Google Shape;310;p22"/>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1" name="Google Shape;311;p22"/>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2" name="Google Shape;312;p22"/>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3" name="Google Shape;313;p22"/>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4" name="Google Shape;314;p22"/>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5" name="Google Shape;315;p22"/>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6" name="Google Shape;316;p22"/>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7" name="Google Shape;317;p22"/>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8" name="Google Shape;318;p22"/>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9" name="Google Shape;319;p22"/>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0" name="Google Shape;320;p22"/>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1" name="Google Shape;321;p22"/>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2" name="Google Shape;322;p22"/>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3" name="Google Shape;323;p22"/>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4" name="Google Shape;324;p22"/>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5" name="Google Shape;325;p22"/>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6" name="Google Shape;326;p22"/>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7" name="Google Shape;327;p22"/>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8" name="Google Shape;328;p22"/>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29" name="Google Shape;329;p22"/>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0" name="Google Shape;330;p22"/>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1" name="Google Shape;331;p22"/>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2" name="Google Shape;332;p22"/>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3" name="Google Shape;333;p22"/>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4" name="Google Shape;334;p22"/>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5" name="Google Shape;335;p22"/>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6" name="Google Shape;336;p22"/>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7" name="Google Shape;337;p22"/>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8" name="Google Shape;338;p22"/>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9" name="Google Shape;339;p22"/>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0" name="Google Shape;340;p22"/>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1" name="Google Shape;341;p22"/>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2" name="Google Shape;342;p22"/>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3" name="Google Shape;343;p22"/>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4" name="Google Shape;344;p22"/>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5" name="Google Shape;345;p22"/>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6" name="Google Shape;346;p22"/>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7" name="Google Shape;347;p22"/>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8" name="Google Shape;348;p22"/>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9" name="Google Shape;349;p22"/>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0" name="Google Shape;350;p22"/>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1" name="Google Shape;351;p22"/>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2" name="Google Shape;352;p22"/>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3" name="Google Shape;353;p22"/>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4" name="Google Shape;354;p22"/>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5" name="Google Shape;355;p22"/>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6" name="Google Shape;356;p22"/>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7" name="Google Shape;357;p22"/>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8" name="Google Shape;358;p22"/>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9" name="Google Shape;359;p22"/>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0" name="Google Shape;360;p22"/>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1" name="Google Shape;361;p22"/>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2" name="Google Shape;362;p22"/>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3" name="Google Shape;363;p22"/>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4" name="Google Shape;364;p22"/>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5" name="Google Shape;365;p22"/>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6" name="Google Shape;366;p22"/>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7" name="Google Shape;367;p22"/>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8" name="Google Shape;368;p22"/>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9" name="Google Shape;369;p22"/>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0" name="Google Shape;370;p22"/>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1" name="Google Shape;371;p22"/>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2" name="Google Shape;372;p22"/>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3" name="Google Shape;373;p22"/>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4" name="Google Shape;374;p22"/>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5" name="Google Shape;375;p22"/>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6" name="Google Shape;376;p22"/>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7" name="Google Shape;377;p22"/>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8" name="Google Shape;378;p22"/>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9" name="Google Shape;379;p22"/>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0" name="Google Shape;380;p22"/>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1" name="Google Shape;381;p22"/>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2" name="Google Shape;382;p22"/>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3" name="Google Shape;383;p22"/>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4" name="Google Shape;384;p22"/>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5" name="Google Shape;385;p22"/>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6" name="Google Shape;386;p22"/>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7" name="Google Shape;387;p22"/>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8" name="Google Shape;388;p22"/>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9" name="Google Shape;389;p22"/>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0" name="Google Shape;390;p22"/>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1" name="Google Shape;391;p22"/>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2" name="Google Shape;392;p22"/>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3" name="Google Shape;393;p22"/>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394" name="Google Shape;394;p22"/>
          <p:cNvGrpSpPr/>
          <p:nvPr/>
        </p:nvGrpSpPr>
        <p:grpSpPr>
          <a:xfrm>
            <a:off x="4389208" y="3195116"/>
            <a:ext cx="1579322" cy="671293"/>
            <a:chOff x="4161633" y="3060816"/>
            <a:chExt cx="1579322" cy="671293"/>
          </a:xfrm>
        </p:grpSpPr>
        <p:sp>
          <p:nvSpPr>
            <p:cNvPr id="395" name="Google Shape;395;p22"/>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6" name="Google Shape;396;p22"/>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7" name="Google Shape;397;p22"/>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8" name="Google Shape;398;p22"/>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9" name="Google Shape;399;p22"/>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0" name="Google Shape;400;p22"/>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1" name="Google Shape;401;p22"/>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402" name="Google Shape;402;p22"/>
          <p:cNvSpPr/>
          <p:nvPr/>
        </p:nvSpPr>
        <p:spPr>
          <a:xfrm rot="-5400000">
            <a:off x="7251250" y="2108625"/>
            <a:ext cx="69000" cy="15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3" name="Google Shape;403;p22"/>
          <p:cNvSpPr/>
          <p:nvPr/>
        </p:nvSpPr>
        <p:spPr>
          <a:xfrm>
            <a:off x="5794118" y="2303902"/>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4" name="Google Shape;404;p22"/>
          <p:cNvSpPr/>
          <p:nvPr/>
        </p:nvSpPr>
        <p:spPr>
          <a:xfrm>
            <a:off x="76223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5" name="Google Shape;405;p22"/>
          <p:cNvSpPr/>
          <p:nvPr/>
        </p:nvSpPr>
        <p:spPr>
          <a:xfrm>
            <a:off x="4322798" y="3275550"/>
            <a:ext cx="1579326" cy="644066"/>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6" name="Google Shape;406;p22"/>
          <p:cNvSpPr/>
          <p:nvPr/>
        </p:nvSpPr>
        <p:spPr>
          <a:xfrm>
            <a:off x="3703893" y="28927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7" name="Google Shape;407;p22"/>
          <p:cNvSpPr/>
          <p:nvPr/>
        </p:nvSpPr>
        <p:spPr>
          <a:xfrm>
            <a:off x="5951893" y="1353648"/>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7" name="Shape 1037"/>
        <p:cNvGrpSpPr/>
        <p:nvPr/>
      </p:nvGrpSpPr>
      <p:grpSpPr>
        <a:xfrm>
          <a:off x="0" y="0"/>
          <a:ext cx="0" cy="0"/>
          <a:chOff x="0" y="0"/>
          <a:chExt cx="0" cy="0"/>
        </a:xfrm>
      </p:grpSpPr>
      <p:sp>
        <p:nvSpPr>
          <p:cNvPr id="1038" name="Google Shape;1038;p31"/>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Arial"/>
                <a:ea typeface="Arial"/>
                <a:cs typeface="Arial"/>
                <a:sym typeface="Arial"/>
              </a:rPr>
              <a:t>Thiết bị phần cứng</a:t>
            </a:r>
            <a:endParaRPr b="1">
              <a:latin typeface="Arial"/>
              <a:ea typeface="Arial"/>
              <a:cs typeface="Arial"/>
              <a:sym typeface="Arial"/>
            </a:endParaRPr>
          </a:p>
        </p:txBody>
      </p:sp>
      <p:grpSp>
        <p:nvGrpSpPr>
          <p:cNvPr id="1039" name="Google Shape;1039;p31"/>
          <p:cNvGrpSpPr/>
          <p:nvPr/>
        </p:nvGrpSpPr>
        <p:grpSpPr>
          <a:xfrm>
            <a:off x="5027795" y="3269630"/>
            <a:ext cx="1989550" cy="713693"/>
            <a:chOff x="1575694" y="930575"/>
            <a:chExt cx="1989550" cy="713693"/>
          </a:xfrm>
        </p:grpSpPr>
        <p:sp>
          <p:nvSpPr>
            <p:cNvPr id="1040" name="Google Shape;1040;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31"/>
          <p:cNvGrpSpPr/>
          <p:nvPr/>
        </p:nvGrpSpPr>
        <p:grpSpPr>
          <a:xfrm>
            <a:off x="1257306" y="3269630"/>
            <a:ext cx="1989550" cy="713693"/>
            <a:chOff x="1575694" y="930575"/>
            <a:chExt cx="1989550" cy="713693"/>
          </a:xfrm>
        </p:grpSpPr>
        <p:sp>
          <p:nvSpPr>
            <p:cNvPr id="1043" name="Google Shape;1043;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31"/>
          <p:cNvGrpSpPr/>
          <p:nvPr/>
        </p:nvGrpSpPr>
        <p:grpSpPr>
          <a:xfrm>
            <a:off x="5027795" y="1564105"/>
            <a:ext cx="1989550" cy="713693"/>
            <a:chOff x="1575694" y="930575"/>
            <a:chExt cx="1989550" cy="713693"/>
          </a:xfrm>
        </p:grpSpPr>
        <p:sp>
          <p:nvSpPr>
            <p:cNvPr id="1046" name="Google Shape;1046;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31"/>
          <p:cNvGrpSpPr/>
          <p:nvPr/>
        </p:nvGrpSpPr>
        <p:grpSpPr>
          <a:xfrm>
            <a:off x="1257306" y="1564105"/>
            <a:ext cx="1989550" cy="713693"/>
            <a:chOff x="1575694" y="930575"/>
            <a:chExt cx="1989550" cy="713693"/>
          </a:xfrm>
        </p:grpSpPr>
        <p:sp>
          <p:nvSpPr>
            <p:cNvPr id="1049" name="Google Shape;1049;p31"/>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31"/>
          <p:cNvSpPr txBox="1"/>
          <p:nvPr>
            <p:ph idx="1" type="subTitle"/>
          </p:nvPr>
        </p:nvSpPr>
        <p:spPr>
          <a:xfrm>
            <a:off x="1257300"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Sensor đọc giá trị nhiệt độ, độ ẩm môi trường</a:t>
            </a:r>
            <a:endParaRPr>
              <a:latin typeface="Anaheim"/>
              <a:ea typeface="Anaheim"/>
              <a:cs typeface="Anaheim"/>
              <a:sym typeface="Anaheim"/>
            </a:endParaRPr>
          </a:p>
        </p:txBody>
      </p:sp>
      <p:sp>
        <p:nvSpPr>
          <p:cNvPr id="1052" name="Google Shape;1052;p31"/>
          <p:cNvSpPr txBox="1"/>
          <p:nvPr>
            <p:ph idx="2" type="ctrTitle"/>
          </p:nvPr>
        </p:nvSpPr>
        <p:spPr>
          <a:xfrm>
            <a:off x="1318800" y="3494174"/>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Máy bơm mini</a:t>
            </a:r>
            <a:endParaRPr sz="1400"/>
          </a:p>
          <a:p>
            <a:pPr indent="0" lvl="0" marL="0" rtl="0" algn="l">
              <a:spcBef>
                <a:spcPts val="0"/>
              </a:spcBef>
              <a:spcAft>
                <a:spcPts val="0"/>
              </a:spcAft>
              <a:buNone/>
            </a:pPr>
            <a:r>
              <a:t/>
            </a:r>
            <a:endParaRPr sz="1400"/>
          </a:p>
        </p:txBody>
      </p:sp>
      <p:sp>
        <p:nvSpPr>
          <p:cNvPr id="1053" name="Google Shape;1053;p31"/>
          <p:cNvSpPr txBox="1"/>
          <p:nvPr>
            <p:ph type="ctrTitle"/>
          </p:nvPr>
        </p:nvSpPr>
        <p:spPr>
          <a:xfrm>
            <a:off x="1257300" y="191940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Cảm biến nhiệt độ, </a:t>
            </a:r>
            <a:endParaRPr sz="1400"/>
          </a:p>
          <a:p>
            <a:pPr indent="0" lvl="0" marL="0" rtl="0" algn="l">
              <a:spcBef>
                <a:spcPts val="0"/>
              </a:spcBef>
              <a:spcAft>
                <a:spcPts val="0"/>
              </a:spcAft>
              <a:buNone/>
            </a:pPr>
            <a:r>
              <a:rPr lang="en" sz="1400"/>
              <a:t>Độ ẩm DHT11</a:t>
            </a:r>
            <a:endParaRPr sz="1400"/>
          </a:p>
          <a:p>
            <a:pPr indent="0" lvl="0" marL="0" rtl="0" algn="l">
              <a:spcBef>
                <a:spcPts val="0"/>
              </a:spcBef>
              <a:spcAft>
                <a:spcPts val="0"/>
              </a:spcAft>
              <a:buNone/>
            </a:pPr>
            <a:r>
              <a:t/>
            </a:r>
            <a:endParaRPr sz="1400"/>
          </a:p>
        </p:txBody>
      </p:sp>
      <p:sp>
        <p:nvSpPr>
          <p:cNvPr id="1054" name="Google Shape;1054;p31"/>
          <p:cNvSpPr txBox="1"/>
          <p:nvPr>
            <p:ph idx="4" type="ctrTitle"/>
          </p:nvPr>
        </p:nvSpPr>
        <p:spPr>
          <a:xfrm>
            <a:off x="5107893" y="3365575"/>
            <a:ext cx="26193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04</a:t>
            </a:r>
            <a:endParaRPr sz="1400"/>
          </a:p>
          <a:p>
            <a:pPr indent="0" lvl="0" marL="0" rtl="0" algn="l">
              <a:spcBef>
                <a:spcPts val="0"/>
              </a:spcBef>
              <a:spcAft>
                <a:spcPts val="0"/>
              </a:spcAft>
              <a:buClr>
                <a:schemeClr val="dk1"/>
              </a:buClr>
              <a:buSzPts val="1100"/>
              <a:buFont typeface="Arial"/>
              <a:buNone/>
            </a:pPr>
            <a:r>
              <a:rPr lang="en" sz="1400"/>
              <a:t>Mạch microbit</a:t>
            </a:r>
            <a:endParaRPr sz="1400"/>
          </a:p>
        </p:txBody>
      </p:sp>
      <p:sp>
        <p:nvSpPr>
          <p:cNvPr id="1055" name="Google Shape;1055;p31"/>
          <p:cNvSpPr txBox="1"/>
          <p:nvPr>
            <p:ph idx="3" type="subTitle"/>
          </p:nvPr>
        </p:nvSpPr>
        <p:spPr>
          <a:xfrm>
            <a:off x="1257300" y="3983328"/>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Bơm nước tùy điều kiện cụ thể</a:t>
            </a:r>
            <a:endParaRPr>
              <a:latin typeface="Anaheim"/>
              <a:ea typeface="Anaheim"/>
              <a:cs typeface="Anaheim"/>
              <a:sym typeface="Anaheim"/>
            </a:endParaRPr>
          </a:p>
        </p:txBody>
      </p:sp>
      <p:sp>
        <p:nvSpPr>
          <p:cNvPr id="1056" name="Google Shape;1056;p31"/>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Gửi nhận dữ liệu từ thực tế thông qua chương trình python tới server</a:t>
            </a:r>
            <a:endParaRPr>
              <a:latin typeface="Anaheim"/>
              <a:ea typeface="Anaheim"/>
              <a:cs typeface="Anaheim"/>
              <a:sym typeface="Anaheim"/>
            </a:endParaRPr>
          </a:p>
        </p:txBody>
      </p:sp>
      <p:sp>
        <p:nvSpPr>
          <p:cNvPr id="1057" name="Google Shape;1057;p31"/>
          <p:cNvSpPr txBox="1"/>
          <p:nvPr>
            <p:ph idx="6" type="ctrTitle"/>
          </p:nvPr>
        </p:nvSpPr>
        <p:spPr>
          <a:xfrm>
            <a:off x="5025093" y="1815913"/>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400"/>
              <a:t>Cảm biến ánh sáng</a:t>
            </a:r>
            <a:endParaRPr sz="1400"/>
          </a:p>
          <a:p>
            <a:pPr indent="0" lvl="0" marL="0" rtl="0" algn="l">
              <a:spcBef>
                <a:spcPts val="0"/>
              </a:spcBef>
              <a:spcAft>
                <a:spcPts val="0"/>
              </a:spcAft>
              <a:buNone/>
            </a:pPr>
            <a:r>
              <a:t/>
            </a:r>
            <a:endParaRPr sz="1400"/>
          </a:p>
        </p:txBody>
      </p:sp>
      <p:sp>
        <p:nvSpPr>
          <p:cNvPr id="1058" name="Google Shape;1058;p31"/>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Sensor đọc cường độ ánh sáng</a:t>
            </a:r>
            <a:endParaRPr>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2" name="Shape 1062"/>
        <p:cNvGrpSpPr/>
        <p:nvPr/>
      </p:nvGrpSpPr>
      <p:grpSpPr>
        <a:xfrm>
          <a:off x="0" y="0"/>
          <a:ext cx="0" cy="0"/>
          <a:chOff x="0" y="0"/>
          <a:chExt cx="0" cy="0"/>
        </a:xfrm>
      </p:grpSpPr>
      <p:sp>
        <p:nvSpPr>
          <p:cNvPr id="1063" name="Google Shape;1063;p32"/>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Công nghệ sử dụng</a:t>
            </a:r>
            <a:endParaRPr/>
          </a:p>
        </p:txBody>
      </p:sp>
      <p:grpSp>
        <p:nvGrpSpPr>
          <p:cNvPr id="1064" name="Google Shape;1064;p32"/>
          <p:cNvGrpSpPr/>
          <p:nvPr/>
        </p:nvGrpSpPr>
        <p:grpSpPr>
          <a:xfrm>
            <a:off x="1292956" y="3308005"/>
            <a:ext cx="1989550" cy="713693"/>
            <a:chOff x="1575694" y="930575"/>
            <a:chExt cx="1989550" cy="713693"/>
          </a:xfrm>
        </p:grpSpPr>
        <p:sp>
          <p:nvSpPr>
            <p:cNvPr id="1065" name="Google Shape;1065;p32"/>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32"/>
          <p:cNvGrpSpPr/>
          <p:nvPr/>
        </p:nvGrpSpPr>
        <p:grpSpPr>
          <a:xfrm>
            <a:off x="5027795" y="1564105"/>
            <a:ext cx="1989550" cy="713693"/>
            <a:chOff x="1575694" y="930575"/>
            <a:chExt cx="1989550" cy="713693"/>
          </a:xfrm>
        </p:grpSpPr>
        <p:sp>
          <p:nvSpPr>
            <p:cNvPr id="1068" name="Google Shape;1068;p32"/>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2"/>
          <p:cNvGrpSpPr/>
          <p:nvPr/>
        </p:nvGrpSpPr>
        <p:grpSpPr>
          <a:xfrm>
            <a:off x="1257306" y="1564105"/>
            <a:ext cx="1989550" cy="713693"/>
            <a:chOff x="1575694" y="930575"/>
            <a:chExt cx="1989550" cy="713693"/>
          </a:xfrm>
        </p:grpSpPr>
        <p:sp>
          <p:nvSpPr>
            <p:cNvPr id="1071" name="Google Shape;1071;p32"/>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32"/>
          <p:cNvSpPr txBox="1"/>
          <p:nvPr>
            <p:ph idx="1" type="subTitle"/>
          </p:nvPr>
        </p:nvSpPr>
        <p:spPr>
          <a:xfrm>
            <a:off x="1169950" y="2305538"/>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Hỗ trợ lưu trữ các dữ liệu từ phần cứng</a:t>
            </a:r>
            <a:endParaRPr>
              <a:latin typeface="Anaheim"/>
              <a:ea typeface="Anaheim"/>
              <a:cs typeface="Anaheim"/>
              <a:sym typeface="Anaheim"/>
            </a:endParaRPr>
          </a:p>
        </p:txBody>
      </p:sp>
      <p:sp>
        <p:nvSpPr>
          <p:cNvPr id="1074" name="Google Shape;1074;p32"/>
          <p:cNvSpPr txBox="1"/>
          <p:nvPr>
            <p:ph idx="2" type="ctrTitle"/>
          </p:nvPr>
        </p:nvSpPr>
        <p:spPr>
          <a:xfrm>
            <a:off x="1344650" y="3511099"/>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React Native</a:t>
            </a:r>
            <a:endParaRPr sz="1400"/>
          </a:p>
          <a:p>
            <a:pPr indent="0" lvl="0" marL="0" rtl="0" algn="l">
              <a:spcBef>
                <a:spcPts val="0"/>
              </a:spcBef>
              <a:spcAft>
                <a:spcPts val="0"/>
              </a:spcAft>
              <a:buNone/>
            </a:pPr>
            <a:r>
              <a:t/>
            </a:r>
            <a:endParaRPr sz="1400"/>
          </a:p>
        </p:txBody>
      </p:sp>
      <p:sp>
        <p:nvSpPr>
          <p:cNvPr id="1075" name="Google Shape;1075;p32"/>
          <p:cNvSpPr txBox="1"/>
          <p:nvPr>
            <p:ph type="ctrTitle"/>
          </p:nvPr>
        </p:nvSpPr>
        <p:spPr>
          <a:xfrm>
            <a:off x="1231450" y="1815925"/>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Adafruit Server</a:t>
            </a:r>
            <a:endParaRPr sz="1400"/>
          </a:p>
          <a:p>
            <a:pPr indent="0" lvl="0" marL="0" rtl="0" algn="l">
              <a:spcBef>
                <a:spcPts val="0"/>
              </a:spcBef>
              <a:spcAft>
                <a:spcPts val="0"/>
              </a:spcAft>
              <a:buNone/>
            </a:pPr>
            <a:r>
              <a:t/>
            </a:r>
            <a:endParaRPr sz="1400"/>
          </a:p>
        </p:txBody>
      </p:sp>
      <p:sp>
        <p:nvSpPr>
          <p:cNvPr id="1076" name="Google Shape;1076;p32"/>
          <p:cNvSpPr txBox="1"/>
          <p:nvPr>
            <p:ph idx="3" type="subTitle"/>
          </p:nvPr>
        </p:nvSpPr>
        <p:spPr>
          <a:xfrm>
            <a:off x="1169950" y="3976078"/>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Framework giúp xây dựng ứng dụng mobile trên Android và IOS</a:t>
            </a:r>
            <a:endParaRPr>
              <a:latin typeface="Anaheim"/>
              <a:ea typeface="Anaheim"/>
              <a:cs typeface="Anaheim"/>
              <a:sym typeface="Anaheim"/>
            </a:endParaRPr>
          </a:p>
        </p:txBody>
      </p:sp>
      <p:sp>
        <p:nvSpPr>
          <p:cNvPr id="1077" name="Google Shape;1077;p32"/>
          <p:cNvSpPr txBox="1"/>
          <p:nvPr>
            <p:ph idx="6" type="ctrTitle"/>
          </p:nvPr>
        </p:nvSpPr>
        <p:spPr>
          <a:xfrm>
            <a:off x="5107893" y="1815913"/>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02</a:t>
            </a:r>
            <a:endParaRPr sz="1400"/>
          </a:p>
          <a:p>
            <a:pPr indent="0" lvl="0" marL="0" rtl="0" algn="l">
              <a:spcBef>
                <a:spcPts val="0"/>
              </a:spcBef>
              <a:spcAft>
                <a:spcPts val="0"/>
              </a:spcAft>
              <a:buNone/>
            </a:pPr>
            <a:r>
              <a:rPr lang="en" sz="1400"/>
              <a:t>MQTT Python</a:t>
            </a:r>
            <a:endParaRPr sz="1400"/>
          </a:p>
          <a:p>
            <a:pPr indent="0" lvl="0" marL="0" rtl="0" algn="l">
              <a:spcBef>
                <a:spcPts val="0"/>
              </a:spcBef>
              <a:spcAft>
                <a:spcPts val="0"/>
              </a:spcAft>
              <a:buNone/>
            </a:pPr>
            <a:r>
              <a:t/>
            </a:r>
            <a:endParaRPr sz="1400"/>
          </a:p>
        </p:txBody>
      </p:sp>
      <p:sp>
        <p:nvSpPr>
          <p:cNvPr id="1078" name="Google Shape;1078;p32"/>
          <p:cNvSpPr txBox="1"/>
          <p:nvPr>
            <p:ph idx="7" type="subTitle"/>
          </p:nvPr>
        </p:nvSpPr>
        <p:spPr>
          <a:xfrm>
            <a:off x="4963593"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Gateway IoT</a:t>
            </a:r>
            <a:endParaRPr>
              <a:latin typeface="Anaheim"/>
              <a:ea typeface="Anaheim"/>
              <a:cs typeface="Anaheim"/>
              <a:sym typeface="Anaheim"/>
            </a:endParaRPr>
          </a:p>
        </p:txBody>
      </p:sp>
      <p:grpSp>
        <p:nvGrpSpPr>
          <p:cNvPr id="1079" name="Google Shape;1079;p32"/>
          <p:cNvGrpSpPr/>
          <p:nvPr/>
        </p:nvGrpSpPr>
        <p:grpSpPr>
          <a:xfrm>
            <a:off x="5060756" y="3269655"/>
            <a:ext cx="1989550" cy="713693"/>
            <a:chOff x="1575694" y="930575"/>
            <a:chExt cx="1989550" cy="713693"/>
          </a:xfrm>
        </p:grpSpPr>
        <p:sp>
          <p:nvSpPr>
            <p:cNvPr id="1080" name="Google Shape;1080;p32"/>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 name="Google Shape;1082;p32"/>
          <p:cNvSpPr txBox="1"/>
          <p:nvPr>
            <p:ph idx="2" type="ctrTitle"/>
          </p:nvPr>
        </p:nvSpPr>
        <p:spPr>
          <a:xfrm>
            <a:off x="5112450" y="3472749"/>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04</a:t>
            </a:r>
            <a:endParaRPr sz="1400"/>
          </a:p>
          <a:p>
            <a:pPr indent="0" lvl="0" marL="0" rtl="0" algn="l">
              <a:spcBef>
                <a:spcPts val="0"/>
              </a:spcBef>
              <a:spcAft>
                <a:spcPts val="0"/>
              </a:spcAft>
              <a:buNone/>
            </a:pPr>
            <a:r>
              <a:rPr lang="en" sz="1400"/>
              <a:t>Firebase</a:t>
            </a:r>
            <a:endParaRPr sz="1400"/>
          </a:p>
          <a:p>
            <a:pPr indent="0" lvl="0" marL="0" rtl="0" algn="l">
              <a:spcBef>
                <a:spcPts val="0"/>
              </a:spcBef>
              <a:spcAft>
                <a:spcPts val="0"/>
              </a:spcAft>
              <a:buNone/>
            </a:pPr>
            <a:r>
              <a:t/>
            </a:r>
            <a:endParaRPr sz="1400"/>
          </a:p>
        </p:txBody>
      </p:sp>
      <p:sp>
        <p:nvSpPr>
          <p:cNvPr id="1083" name="Google Shape;1083;p32"/>
          <p:cNvSpPr txBox="1"/>
          <p:nvPr>
            <p:ph idx="3" type="subTitle"/>
          </p:nvPr>
        </p:nvSpPr>
        <p:spPr>
          <a:xfrm>
            <a:off x="4937750" y="3937728"/>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Nền tảng để phát triển ứng dụng di động gồm các API đơn giản và mạnh mẽ mà không cần backend hay server.</a:t>
            </a:r>
            <a:endParaRPr>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33"/>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Sơ đồ </a:t>
            </a:r>
            <a:r>
              <a:rPr lang="en"/>
              <a:t>kết nối</a:t>
            </a:r>
            <a:endParaRPr/>
          </a:p>
        </p:txBody>
      </p:sp>
      <p:pic>
        <p:nvPicPr>
          <p:cNvPr id="1089" name="Google Shape;1089;p33"/>
          <p:cNvPicPr preferRelativeResize="0"/>
          <p:nvPr/>
        </p:nvPicPr>
        <p:blipFill>
          <a:blip r:embed="rId3">
            <a:alphaModFix/>
          </a:blip>
          <a:stretch>
            <a:fillRect/>
          </a:stretch>
        </p:blipFill>
        <p:spPr>
          <a:xfrm>
            <a:off x="1200150" y="1412350"/>
            <a:ext cx="6743700" cy="282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3" name="Shape 1093"/>
        <p:cNvGrpSpPr/>
        <p:nvPr/>
      </p:nvGrpSpPr>
      <p:grpSpPr>
        <a:xfrm>
          <a:off x="0" y="0"/>
          <a:ext cx="0" cy="0"/>
          <a:chOff x="0" y="0"/>
          <a:chExt cx="0" cy="0"/>
        </a:xfrm>
      </p:grpSpPr>
      <p:sp>
        <p:nvSpPr>
          <p:cNvPr id="1094" name="Google Shape;1094;p34"/>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Mô hình kết nối hoàn chỉnh</a:t>
            </a:r>
            <a:endParaRPr/>
          </a:p>
        </p:txBody>
      </p:sp>
      <p:pic>
        <p:nvPicPr>
          <p:cNvPr id="1096" name="Google Shape;1096;p34"/>
          <p:cNvPicPr preferRelativeResize="0"/>
          <p:nvPr/>
        </p:nvPicPr>
        <p:blipFill>
          <a:blip r:embed="rId3">
            <a:alphaModFix/>
          </a:blip>
          <a:stretch>
            <a:fillRect/>
          </a:stretch>
        </p:blipFill>
        <p:spPr>
          <a:xfrm>
            <a:off x="166744" y="1325150"/>
            <a:ext cx="8810506" cy="30572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0" name="Shape 1100"/>
        <p:cNvGrpSpPr/>
        <p:nvPr/>
      </p:nvGrpSpPr>
      <p:grpSpPr>
        <a:xfrm>
          <a:off x="0" y="0"/>
          <a:ext cx="0" cy="0"/>
          <a:chOff x="0" y="0"/>
          <a:chExt cx="0" cy="0"/>
        </a:xfrm>
      </p:grpSpPr>
      <p:sp>
        <p:nvSpPr>
          <p:cNvPr id="1101" name="Google Shape;1101;p35"/>
          <p:cNvSpPr txBox="1"/>
          <p:nvPr>
            <p:ph type="ctrTitle"/>
          </p:nvPr>
        </p:nvSpPr>
        <p:spPr>
          <a:xfrm>
            <a:off x="4365875" y="457300"/>
            <a:ext cx="40095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Thiết bị sử dụng</a:t>
            </a:r>
            <a:endParaRPr/>
          </a:p>
        </p:txBody>
      </p:sp>
      <p:sp>
        <p:nvSpPr>
          <p:cNvPr id="1102" name="Google Shape;1102;p35"/>
          <p:cNvSpPr txBox="1"/>
          <p:nvPr>
            <p:ph idx="2" type="title"/>
          </p:nvPr>
        </p:nvSpPr>
        <p:spPr>
          <a:xfrm>
            <a:off x="967837" y="2081321"/>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Cảm biến ánh sáng</a:t>
            </a:r>
            <a:endParaRPr>
              <a:solidFill>
                <a:schemeClr val="accent3"/>
              </a:solidFill>
            </a:endParaRPr>
          </a:p>
        </p:txBody>
      </p:sp>
      <p:sp>
        <p:nvSpPr>
          <p:cNvPr id="1103" name="Google Shape;1103;p35"/>
          <p:cNvSpPr txBox="1"/>
          <p:nvPr>
            <p:ph idx="1" type="subTitle"/>
          </p:nvPr>
        </p:nvSpPr>
        <p:spPr>
          <a:xfrm>
            <a:off x="783187"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Cảm biến, INPUT</a:t>
            </a:r>
            <a:endParaRPr>
              <a:solidFill>
                <a:schemeClr val="accent3"/>
              </a:solidFill>
            </a:endParaRPr>
          </a:p>
        </p:txBody>
      </p:sp>
      <p:sp>
        <p:nvSpPr>
          <p:cNvPr id="1104" name="Google Shape;1104;p35"/>
          <p:cNvSpPr txBox="1"/>
          <p:nvPr>
            <p:ph idx="4" type="subTitle"/>
          </p:nvPr>
        </p:nvSpPr>
        <p:spPr>
          <a:xfrm>
            <a:off x="6152650"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Thiết bị truyền động,thường gắn với mạch động cơ hoặc Relay</a:t>
            </a:r>
            <a:endParaRPr/>
          </a:p>
        </p:txBody>
      </p:sp>
      <p:sp>
        <p:nvSpPr>
          <p:cNvPr id="1105" name="Google Shape;1105;p35"/>
          <p:cNvSpPr txBox="1"/>
          <p:nvPr>
            <p:ph idx="7" type="title"/>
          </p:nvPr>
        </p:nvSpPr>
        <p:spPr>
          <a:xfrm>
            <a:off x="3651677" y="2081321"/>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Độ ẩm đất</a:t>
            </a:r>
            <a:endParaRPr>
              <a:solidFill>
                <a:schemeClr val="accent3"/>
              </a:solidFill>
            </a:endParaRPr>
          </a:p>
        </p:txBody>
      </p:sp>
      <p:sp>
        <p:nvSpPr>
          <p:cNvPr id="1106" name="Google Shape;1106;p35"/>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Cảm biến, INPUT</a:t>
            </a:r>
            <a:endParaRPr>
              <a:solidFill>
                <a:schemeClr val="accent3"/>
              </a:solidFill>
            </a:endParaRPr>
          </a:p>
        </p:txBody>
      </p:sp>
      <p:sp>
        <p:nvSpPr>
          <p:cNvPr id="1107" name="Google Shape;1107;p35"/>
          <p:cNvSpPr txBox="1"/>
          <p:nvPr>
            <p:ph idx="9" type="title"/>
          </p:nvPr>
        </p:nvSpPr>
        <p:spPr>
          <a:xfrm>
            <a:off x="2391450" y="3295671"/>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3"/>
                </a:solidFill>
              </a:rPr>
              <a:t>Mạch Microbit</a:t>
            </a:r>
            <a:endParaRPr>
              <a:solidFill>
                <a:schemeClr val="accent3"/>
              </a:solidFill>
            </a:endParaRPr>
          </a:p>
        </p:txBody>
      </p:sp>
      <p:sp>
        <p:nvSpPr>
          <p:cNvPr id="1108" name="Google Shape;1108;p35"/>
          <p:cNvSpPr txBox="1"/>
          <p:nvPr>
            <p:ph idx="13" type="subTitle"/>
          </p:nvPr>
        </p:nvSpPr>
        <p:spPr>
          <a:xfrm>
            <a:off x="2206800" y="38350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Mạch điều khiển trung tâm</a:t>
            </a:r>
            <a:endParaRPr>
              <a:solidFill>
                <a:schemeClr val="accent3"/>
              </a:solidFill>
            </a:endParaRPr>
          </a:p>
        </p:txBody>
      </p:sp>
      <p:grpSp>
        <p:nvGrpSpPr>
          <p:cNvPr id="1109" name="Google Shape;1109;p35"/>
          <p:cNvGrpSpPr/>
          <p:nvPr/>
        </p:nvGrpSpPr>
        <p:grpSpPr>
          <a:xfrm>
            <a:off x="1345190" y="1316086"/>
            <a:ext cx="1219326" cy="863238"/>
            <a:chOff x="6937601" y="1394136"/>
            <a:chExt cx="634273" cy="630607"/>
          </a:xfrm>
        </p:grpSpPr>
        <p:sp>
          <p:nvSpPr>
            <p:cNvPr id="1110" name="Google Shape;1110;p35"/>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6937601"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35"/>
          <p:cNvGrpSpPr/>
          <p:nvPr/>
        </p:nvGrpSpPr>
        <p:grpSpPr>
          <a:xfrm>
            <a:off x="4146782" y="3044267"/>
            <a:ext cx="2872748" cy="1786385"/>
            <a:chOff x="6937601" y="2859127"/>
            <a:chExt cx="634273" cy="630607"/>
          </a:xfrm>
        </p:grpSpPr>
        <p:sp>
          <p:nvSpPr>
            <p:cNvPr id="1113" name="Google Shape;1113;p35"/>
            <p:cNvSpPr/>
            <p:nvPr/>
          </p:nvSpPr>
          <p:spPr>
            <a:xfrm>
              <a:off x="6982074" y="2899935"/>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6937601" y="2859127"/>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5" name="Google Shape;1115;p35"/>
          <p:cNvPicPr preferRelativeResize="0"/>
          <p:nvPr/>
        </p:nvPicPr>
        <p:blipFill>
          <a:blip r:embed="rId3">
            <a:alphaModFix/>
          </a:blip>
          <a:stretch>
            <a:fillRect/>
          </a:stretch>
        </p:blipFill>
        <p:spPr>
          <a:xfrm>
            <a:off x="1521932" y="1387538"/>
            <a:ext cx="770167" cy="720300"/>
          </a:xfrm>
          <a:prstGeom prst="rect">
            <a:avLst/>
          </a:prstGeom>
          <a:noFill/>
          <a:ln>
            <a:noFill/>
          </a:ln>
        </p:spPr>
      </p:pic>
      <p:grpSp>
        <p:nvGrpSpPr>
          <p:cNvPr id="1116" name="Google Shape;1116;p35"/>
          <p:cNvGrpSpPr/>
          <p:nvPr/>
        </p:nvGrpSpPr>
        <p:grpSpPr>
          <a:xfrm>
            <a:off x="3963590" y="1316086"/>
            <a:ext cx="1219326" cy="863238"/>
            <a:chOff x="6937601" y="1394136"/>
            <a:chExt cx="634273" cy="630607"/>
          </a:xfrm>
        </p:grpSpPr>
        <p:sp>
          <p:nvSpPr>
            <p:cNvPr id="1117" name="Google Shape;1117;p35"/>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6937601"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9" name="Google Shape;1119;p35"/>
          <p:cNvPicPr preferRelativeResize="0"/>
          <p:nvPr/>
        </p:nvPicPr>
        <p:blipFill>
          <a:blip r:embed="rId4">
            <a:alphaModFix/>
          </a:blip>
          <a:stretch>
            <a:fillRect/>
          </a:stretch>
        </p:blipFill>
        <p:spPr>
          <a:xfrm>
            <a:off x="4146786" y="1413550"/>
            <a:ext cx="849969" cy="630600"/>
          </a:xfrm>
          <a:prstGeom prst="rect">
            <a:avLst/>
          </a:prstGeom>
          <a:noFill/>
          <a:ln>
            <a:noFill/>
          </a:ln>
        </p:spPr>
      </p:pic>
      <p:grpSp>
        <p:nvGrpSpPr>
          <p:cNvPr id="1120" name="Google Shape;1120;p35"/>
          <p:cNvGrpSpPr/>
          <p:nvPr/>
        </p:nvGrpSpPr>
        <p:grpSpPr>
          <a:xfrm>
            <a:off x="6648328" y="1316086"/>
            <a:ext cx="1219326" cy="863238"/>
            <a:chOff x="6937601" y="1394136"/>
            <a:chExt cx="634273" cy="630607"/>
          </a:xfrm>
        </p:grpSpPr>
        <p:sp>
          <p:nvSpPr>
            <p:cNvPr id="1121" name="Google Shape;1121;p35"/>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6937601"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3" name="Google Shape;1123;p35"/>
          <p:cNvPicPr preferRelativeResize="0"/>
          <p:nvPr/>
        </p:nvPicPr>
        <p:blipFill>
          <a:blip r:embed="rId5">
            <a:alphaModFix/>
          </a:blip>
          <a:stretch>
            <a:fillRect/>
          </a:stretch>
        </p:blipFill>
        <p:spPr>
          <a:xfrm>
            <a:off x="6854427" y="1471000"/>
            <a:ext cx="770175" cy="573141"/>
          </a:xfrm>
          <a:prstGeom prst="rect">
            <a:avLst/>
          </a:prstGeom>
          <a:noFill/>
          <a:ln>
            <a:noFill/>
          </a:ln>
        </p:spPr>
      </p:pic>
      <p:pic>
        <p:nvPicPr>
          <p:cNvPr id="1124" name="Google Shape;1124;p35"/>
          <p:cNvPicPr preferRelativeResize="0"/>
          <p:nvPr/>
        </p:nvPicPr>
        <p:blipFill>
          <a:blip r:embed="rId6">
            <a:alphaModFix/>
          </a:blip>
          <a:stretch>
            <a:fillRect/>
          </a:stretch>
        </p:blipFill>
        <p:spPr>
          <a:xfrm>
            <a:off x="4929692" y="3158952"/>
            <a:ext cx="1306900" cy="149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8" name="Shape 1128"/>
        <p:cNvGrpSpPr/>
        <p:nvPr/>
      </p:nvGrpSpPr>
      <p:grpSpPr>
        <a:xfrm>
          <a:off x="0" y="0"/>
          <a:ext cx="0" cy="0"/>
          <a:chOff x="0" y="0"/>
          <a:chExt cx="0" cy="0"/>
        </a:xfrm>
      </p:grpSpPr>
      <p:grpSp>
        <p:nvGrpSpPr>
          <p:cNvPr id="1129" name="Google Shape;1129;p36"/>
          <p:cNvGrpSpPr/>
          <p:nvPr/>
        </p:nvGrpSpPr>
        <p:grpSpPr>
          <a:xfrm>
            <a:off x="4381592" y="372824"/>
            <a:ext cx="1845307" cy="451196"/>
            <a:chOff x="1575694" y="930575"/>
            <a:chExt cx="1989550" cy="713693"/>
          </a:xfrm>
        </p:grpSpPr>
        <p:sp>
          <p:nvSpPr>
            <p:cNvPr id="1130" name="Google Shape;1130;p3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36"/>
          <p:cNvSpPr/>
          <p:nvPr/>
        </p:nvSpPr>
        <p:spPr>
          <a:xfrm>
            <a:off x="4287925" y="1215150"/>
            <a:ext cx="4506900" cy="2222100"/>
          </a:xfrm>
          <a:prstGeom prst="roundRect">
            <a:avLst>
              <a:gd fmla="val 544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1464884" y="723192"/>
            <a:ext cx="2262900" cy="2663100"/>
          </a:xfrm>
          <a:prstGeom prst="roundRect">
            <a:avLst>
              <a:gd fmla="val 544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 name="Google Shape;1134;p36"/>
          <p:cNvGrpSpPr/>
          <p:nvPr/>
        </p:nvGrpSpPr>
        <p:grpSpPr>
          <a:xfrm>
            <a:off x="1371061" y="723100"/>
            <a:ext cx="2262696" cy="2662748"/>
            <a:chOff x="1835454" y="929750"/>
            <a:chExt cx="2651700" cy="3284100"/>
          </a:xfrm>
        </p:grpSpPr>
        <p:sp>
          <p:nvSpPr>
            <p:cNvPr id="1135" name="Google Shape;1135;p36"/>
            <p:cNvSpPr/>
            <p:nvPr/>
          </p:nvSpPr>
          <p:spPr>
            <a:xfrm>
              <a:off x="1835454" y="929750"/>
              <a:ext cx="2651700" cy="3284100"/>
            </a:xfrm>
            <a:prstGeom prst="roundRect">
              <a:avLst>
                <a:gd fmla="val 4846"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36" name="Google Shape;1136;p36"/>
            <p:cNvSpPr/>
            <p:nvPr/>
          </p:nvSpPr>
          <p:spPr>
            <a:xfrm>
              <a:off x="2010525" y="1124728"/>
              <a:ext cx="2260500" cy="2909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6"/>
            <p:cNvSpPr/>
            <p:nvPr/>
          </p:nvSpPr>
          <p:spPr>
            <a:xfrm>
              <a:off x="2947422" y="4076557"/>
              <a:ext cx="164400" cy="975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36"/>
          <p:cNvSpPr txBox="1"/>
          <p:nvPr>
            <p:ph idx="2" type="title"/>
          </p:nvPr>
        </p:nvSpPr>
        <p:spPr>
          <a:xfrm>
            <a:off x="4383547" y="397585"/>
            <a:ext cx="1841400" cy="401700"/>
          </a:xfrm>
          <a:prstGeom prst="rect">
            <a:avLst/>
          </a:prstGeom>
        </p:spPr>
        <p:txBody>
          <a:bodyPr anchorCtr="0" anchor="ctr" bIns="0" lIns="0" spcFirstLastPara="1" rIns="0" wrap="square" tIns="0">
            <a:noAutofit/>
          </a:bodyPr>
          <a:lstStyle/>
          <a:p>
            <a:pPr indent="0" lvl="0" marL="0" rtl="0" algn="ctr">
              <a:lnSpc>
                <a:spcPct val="115000"/>
              </a:lnSpc>
              <a:spcBef>
                <a:spcPts val="1200"/>
              </a:spcBef>
              <a:spcAft>
                <a:spcPts val="1200"/>
              </a:spcAft>
              <a:buNone/>
            </a:pPr>
            <a:r>
              <a:rPr b="1" lang="en" sz="1400">
                <a:solidFill>
                  <a:srgbClr val="000000"/>
                </a:solidFill>
                <a:latin typeface="Times"/>
                <a:ea typeface="Times"/>
                <a:cs typeface="Times"/>
                <a:sym typeface="Times"/>
              </a:rPr>
              <a:t>Microbit</a:t>
            </a:r>
            <a:endParaRPr/>
          </a:p>
        </p:txBody>
      </p:sp>
      <p:sp>
        <p:nvSpPr>
          <p:cNvPr id="1139" name="Google Shape;1139;p36"/>
          <p:cNvSpPr txBox="1"/>
          <p:nvPr>
            <p:ph idx="3" type="subTitle"/>
          </p:nvPr>
        </p:nvSpPr>
        <p:spPr>
          <a:xfrm>
            <a:off x="4571772" y="1427838"/>
            <a:ext cx="2210700" cy="983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400">
                <a:solidFill>
                  <a:srgbClr val="000000"/>
                </a:solidFill>
                <a:latin typeface="Times"/>
                <a:ea typeface="Times"/>
                <a:cs typeface="Times"/>
                <a:sym typeface="Times"/>
              </a:rPr>
              <a:t>là thiết bị IoT gửi/nhận các message lên một topic cụ thể trên server.</a:t>
            </a:r>
            <a:endParaRPr/>
          </a:p>
        </p:txBody>
      </p:sp>
      <p:pic>
        <p:nvPicPr>
          <p:cNvPr id="1140" name="Google Shape;1140;p36"/>
          <p:cNvPicPr preferRelativeResize="0"/>
          <p:nvPr/>
        </p:nvPicPr>
        <p:blipFill>
          <a:blip r:embed="rId3">
            <a:alphaModFix/>
          </a:blip>
          <a:stretch>
            <a:fillRect/>
          </a:stretch>
        </p:blipFill>
        <p:spPr>
          <a:xfrm>
            <a:off x="1470812" y="890631"/>
            <a:ext cx="2038190" cy="23279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37"/>
          <p:cNvPicPr preferRelativeResize="0"/>
          <p:nvPr/>
        </p:nvPicPr>
        <p:blipFill>
          <a:blip r:embed="rId3">
            <a:alphaModFix/>
          </a:blip>
          <a:stretch>
            <a:fillRect/>
          </a:stretch>
        </p:blipFill>
        <p:spPr>
          <a:xfrm>
            <a:off x="1760600" y="1232425"/>
            <a:ext cx="3664676" cy="2067576"/>
          </a:xfrm>
          <a:prstGeom prst="rect">
            <a:avLst/>
          </a:prstGeom>
          <a:noFill/>
          <a:ln>
            <a:noFill/>
          </a:ln>
        </p:spPr>
      </p:pic>
      <p:sp>
        <p:nvSpPr>
          <p:cNvPr id="1146" name="Google Shape;1146;p37"/>
          <p:cNvSpPr txBox="1"/>
          <p:nvPr>
            <p:ph type="ctrTitle"/>
          </p:nvPr>
        </p:nvSpPr>
        <p:spPr>
          <a:xfrm>
            <a:off x="6138300" y="1232425"/>
            <a:ext cx="1490400" cy="4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Website</a:t>
            </a:r>
            <a:endParaRPr/>
          </a:p>
        </p:txBody>
      </p:sp>
      <p:grpSp>
        <p:nvGrpSpPr>
          <p:cNvPr id="1147" name="Google Shape;1147;p37"/>
          <p:cNvGrpSpPr/>
          <p:nvPr/>
        </p:nvGrpSpPr>
        <p:grpSpPr>
          <a:xfrm>
            <a:off x="6208890" y="672110"/>
            <a:ext cx="1349213" cy="1446601"/>
            <a:chOff x="3578510" y="1419647"/>
            <a:chExt cx="4021500" cy="3062887"/>
          </a:xfrm>
        </p:grpSpPr>
        <p:sp>
          <p:nvSpPr>
            <p:cNvPr id="1148" name="Google Shape;1148;p37"/>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0" name="Google Shape;1150;p37"/>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1151" name="Google Shape;1151;p37"/>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sp>
        <p:nvSpPr>
          <p:cNvPr id="1152" name="Google Shape;1152;p37"/>
          <p:cNvSpPr txBox="1"/>
          <p:nvPr>
            <p:ph idx="4294967295" type="subTitle"/>
          </p:nvPr>
        </p:nvSpPr>
        <p:spPr>
          <a:xfrm>
            <a:off x="5757846" y="2335875"/>
            <a:ext cx="1911600" cy="1229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rgbClr val="000000"/>
                </a:solidFill>
                <a:latin typeface="Times"/>
                <a:ea typeface="Times"/>
                <a:cs typeface="Times"/>
                <a:sym typeface="Times"/>
              </a:rPr>
              <a:t>là trang web dùng cho việc gửi/nhận dữ liệu từ server.</a:t>
            </a:r>
            <a:endParaRPr sz="1400">
              <a:solidFill>
                <a:srgbClr val="000000"/>
              </a:solidFill>
              <a:latin typeface="Times"/>
              <a:ea typeface="Times"/>
              <a:cs typeface="Times"/>
              <a:sym typeface="Times"/>
            </a:endParaRPr>
          </a:p>
          <a:p>
            <a:pPr indent="0" lvl="0" marL="0" rtl="0" algn="l">
              <a:spcBef>
                <a:spcPts val="12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38"/>
          <p:cNvSpPr txBox="1"/>
          <p:nvPr>
            <p:ph type="ctrTitle"/>
          </p:nvPr>
        </p:nvSpPr>
        <p:spPr>
          <a:xfrm>
            <a:off x="2131750" y="1715325"/>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a:p>
            <a:pPr indent="0" lvl="0" marL="0" rtl="0" algn="r">
              <a:spcBef>
                <a:spcPts val="0"/>
              </a:spcBef>
              <a:spcAft>
                <a:spcPts val="0"/>
              </a:spcAft>
              <a:buNone/>
            </a:pPr>
            <a:r>
              <a:rPr lang="en"/>
              <a:t>Demo</a:t>
            </a:r>
            <a:endParaRPr/>
          </a:p>
        </p:txBody>
      </p:sp>
      <p:sp>
        <p:nvSpPr>
          <p:cNvPr id="1158" name="Google Shape;1158;p38"/>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 tiết từng chức năng sẽ được trình bày trong video demo</a:t>
            </a:r>
            <a:endParaRPr/>
          </a:p>
        </p:txBody>
      </p:sp>
      <p:grpSp>
        <p:nvGrpSpPr>
          <p:cNvPr id="1159" name="Google Shape;1159;p38"/>
          <p:cNvGrpSpPr/>
          <p:nvPr/>
        </p:nvGrpSpPr>
        <p:grpSpPr>
          <a:xfrm>
            <a:off x="4410957" y="900096"/>
            <a:ext cx="4225480" cy="3343317"/>
            <a:chOff x="5256025" y="1070100"/>
            <a:chExt cx="2664741" cy="1629773"/>
          </a:xfrm>
        </p:grpSpPr>
        <p:sp>
          <p:nvSpPr>
            <p:cNvPr id="1160" name="Google Shape;1160;p38"/>
            <p:cNvSpPr/>
            <p:nvPr/>
          </p:nvSpPr>
          <p:spPr>
            <a:xfrm>
              <a:off x="5543830" y="1270433"/>
              <a:ext cx="325907" cy="275022"/>
            </a:xfrm>
            <a:custGeom>
              <a:rect b="b" l="l" r="r" t="t"/>
              <a:pathLst>
                <a:path extrusionOk="0" h="11512" w="13642">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8"/>
            <p:cNvSpPr/>
            <p:nvPr/>
          </p:nvSpPr>
          <p:spPr>
            <a:xfrm>
              <a:off x="5456385" y="2501673"/>
              <a:ext cx="62759" cy="79076"/>
            </a:xfrm>
            <a:custGeom>
              <a:rect b="b" l="l" r="r" t="t"/>
              <a:pathLst>
                <a:path extrusionOk="0" h="3310" w="2627">
                  <a:moveTo>
                    <a:pt x="0" y="0"/>
                  </a:moveTo>
                  <a:lnTo>
                    <a:pt x="0" y="3310"/>
                  </a:lnTo>
                  <a:lnTo>
                    <a:pt x="2626" y="3310"/>
                  </a:lnTo>
                  <a:lnTo>
                    <a:pt x="2626"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8"/>
            <p:cNvSpPr/>
            <p:nvPr/>
          </p:nvSpPr>
          <p:spPr>
            <a:xfrm>
              <a:off x="5543663" y="2385654"/>
              <a:ext cx="58626" cy="195086"/>
            </a:xfrm>
            <a:custGeom>
              <a:rect b="b" l="l" r="r" t="t"/>
              <a:pathLst>
                <a:path extrusionOk="0" h="8166" w="2454">
                  <a:moveTo>
                    <a:pt x="0" y="0"/>
                  </a:moveTo>
                  <a:lnTo>
                    <a:pt x="0" y="8166"/>
                  </a:lnTo>
                  <a:lnTo>
                    <a:pt x="2454" y="8166"/>
                  </a:lnTo>
                  <a:lnTo>
                    <a:pt x="2454"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8"/>
            <p:cNvSpPr/>
            <p:nvPr/>
          </p:nvSpPr>
          <p:spPr>
            <a:xfrm>
              <a:off x="5628528" y="2462490"/>
              <a:ext cx="59176" cy="118256"/>
            </a:xfrm>
            <a:custGeom>
              <a:rect b="b" l="l" r="r" t="t"/>
              <a:pathLst>
                <a:path extrusionOk="0" h="4950" w="2477">
                  <a:moveTo>
                    <a:pt x="0" y="1"/>
                  </a:moveTo>
                  <a:lnTo>
                    <a:pt x="0" y="4950"/>
                  </a:lnTo>
                  <a:lnTo>
                    <a:pt x="2477" y="4950"/>
                  </a:lnTo>
                  <a:lnTo>
                    <a:pt x="2477"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8"/>
            <p:cNvSpPr/>
            <p:nvPr/>
          </p:nvSpPr>
          <p:spPr>
            <a:xfrm>
              <a:off x="5713035" y="2411792"/>
              <a:ext cx="61756" cy="168950"/>
            </a:xfrm>
            <a:custGeom>
              <a:rect b="b" l="l" r="r" t="t"/>
              <a:pathLst>
                <a:path extrusionOk="0" h="7072" w="2585">
                  <a:moveTo>
                    <a:pt x="0" y="1"/>
                  </a:moveTo>
                  <a:lnTo>
                    <a:pt x="0" y="7072"/>
                  </a:lnTo>
                  <a:lnTo>
                    <a:pt x="2585" y="7072"/>
                  </a:lnTo>
                  <a:lnTo>
                    <a:pt x="2585"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p:nvPr/>
          </p:nvSpPr>
          <p:spPr>
            <a:xfrm>
              <a:off x="7323176" y="1070100"/>
              <a:ext cx="403000" cy="389168"/>
            </a:xfrm>
            <a:custGeom>
              <a:rect b="b" l="l" r="r" t="t"/>
              <a:pathLst>
                <a:path extrusionOk="0" h="16290" w="16869">
                  <a:moveTo>
                    <a:pt x="1738" y="0"/>
                  </a:moveTo>
                  <a:lnTo>
                    <a:pt x="1" y="15255"/>
                  </a:lnTo>
                  <a:lnTo>
                    <a:pt x="15580" y="16289"/>
                  </a:lnTo>
                  <a:cubicBezTo>
                    <a:pt x="16869" y="2212"/>
                    <a:pt x="1738" y="0"/>
                    <a:pt x="173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8"/>
            <p:cNvSpPr/>
            <p:nvPr/>
          </p:nvSpPr>
          <p:spPr>
            <a:xfrm>
              <a:off x="6038135" y="1731091"/>
              <a:ext cx="75588" cy="110491"/>
            </a:xfrm>
            <a:custGeom>
              <a:rect b="b" l="l" r="r" t="t"/>
              <a:pathLst>
                <a:path extrusionOk="0" h="4625" w="3164">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8"/>
            <p:cNvSpPr/>
            <p:nvPr/>
          </p:nvSpPr>
          <p:spPr>
            <a:xfrm>
              <a:off x="6088285" y="1719694"/>
              <a:ext cx="102990" cy="72912"/>
            </a:xfrm>
            <a:custGeom>
              <a:rect b="b" l="l" r="r" t="t"/>
              <a:pathLst>
                <a:path extrusionOk="0" h="3052" w="4311">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8"/>
            <p:cNvSpPr/>
            <p:nvPr/>
          </p:nvSpPr>
          <p:spPr>
            <a:xfrm>
              <a:off x="6064011" y="1783127"/>
              <a:ext cx="134859" cy="90161"/>
            </a:xfrm>
            <a:custGeom>
              <a:rect b="b" l="l" r="r" t="t"/>
              <a:pathLst>
                <a:path extrusionOk="0" h="3774" w="5645">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8"/>
            <p:cNvSpPr/>
            <p:nvPr/>
          </p:nvSpPr>
          <p:spPr>
            <a:xfrm>
              <a:off x="6442295" y="2101079"/>
              <a:ext cx="74608" cy="82731"/>
            </a:xfrm>
            <a:custGeom>
              <a:rect b="b" l="l" r="r" t="t"/>
              <a:pathLst>
                <a:path extrusionOk="0" h="3463" w="3123">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p:nvPr/>
          </p:nvSpPr>
          <p:spPr>
            <a:xfrm>
              <a:off x="7575836" y="1836907"/>
              <a:ext cx="258609" cy="258538"/>
            </a:xfrm>
            <a:custGeom>
              <a:rect b="b" l="l" r="r" t="t"/>
              <a:pathLst>
                <a:path extrusionOk="0" h="10822" w="10825">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8"/>
            <p:cNvSpPr/>
            <p:nvPr/>
          </p:nvSpPr>
          <p:spPr>
            <a:xfrm>
              <a:off x="7737084" y="1805323"/>
              <a:ext cx="132183" cy="129340"/>
            </a:xfrm>
            <a:custGeom>
              <a:rect b="b" l="l" r="r" t="t"/>
              <a:pathLst>
                <a:path extrusionOk="0" h="5414" w="5533">
                  <a:moveTo>
                    <a:pt x="0" y="1"/>
                  </a:moveTo>
                  <a:lnTo>
                    <a:pt x="124" y="5413"/>
                  </a:lnTo>
                  <a:lnTo>
                    <a:pt x="5532" y="5327"/>
                  </a:lnTo>
                  <a:cubicBezTo>
                    <a:pt x="5495" y="3919"/>
                    <a:pt x="4905" y="2519"/>
                    <a:pt x="3896" y="1536"/>
                  </a:cubicBezTo>
                  <a:cubicBezTo>
                    <a:pt x="2888" y="550"/>
                    <a:pt x="1409" y="1"/>
                    <a:pt x="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8"/>
            <p:cNvSpPr/>
            <p:nvPr/>
          </p:nvSpPr>
          <p:spPr>
            <a:xfrm>
              <a:off x="6912087" y="1367243"/>
              <a:ext cx="65148" cy="81154"/>
            </a:xfrm>
            <a:custGeom>
              <a:rect b="b" l="l" r="r" t="t"/>
              <a:pathLst>
                <a:path extrusionOk="0" h="3397" w="2727">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8"/>
            <p:cNvSpPr/>
            <p:nvPr/>
          </p:nvSpPr>
          <p:spPr>
            <a:xfrm>
              <a:off x="6999604" y="1251344"/>
              <a:ext cx="60872" cy="196854"/>
            </a:xfrm>
            <a:custGeom>
              <a:rect b="b" l="l" r="r" t="t"/>
              <a:pathLst>
                <a:path extrusionOk="0" h="8240" w="2548">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8"/>
            <p:cNvSpPr/>
            <p:nvPr/>
          </p:nvSpPr>
          <p:spPr>
            <a:xfrm>
              <a:off x="7084207" y="1328156"/>
              <a:ext cx="61588" cy="120167"/>
            </a:xfrm>
            <a:custGeom>
              <a:rect b="b" l="l" r="r" t="t"/>
              <a:pathLst>
                <a:path extrusionOk="0" h="5030" w="2578">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a:off x="7168904" y="1277505"/>
              <a:ext cx="63977" cy="170814"/>
            </a:xfrm>
            <a:custGeom>
              <a:rect b="b" l="l" r="r" t="t"/>
              <a:pathLst>
                <a:path extrusionOk="0" h="7150" w="2678">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8"/>
            <p:cNvSpPr/>
            <p:nvPr/>
          </p:nvSpPr>
          <p:spPr>
            <a:xfrm>
              <a:off x="5908305" y="2053176"/>
              <a:ext cx="501929" cy="466309"/>
            </a:xfrm>
            <a:custGeom>
              <a:rect b="b" l="l" r="r" t="t"/>
              <a:pathLst>
                <a:path extrusionOk="0" h="19519" w="2101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8"/>
            <p:cNvSpPr/>
            <p:nvPr/>
          </p:nvSpPr>
          <p:spPr>
            <a:xfrm>
              <a:off x="6804788" y="2346830"/>
              <a:ext cx="247644" cy="231207"/>
            </a:xfrm>
            <a:custGeom>
              <a:rect b="b" l="l" r="r" t="t"/>
              <a:pathLst>
                <a:path extrusionOk="0" h="9678" w="10366">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6951772" y="2347905"/>
              <a:ext cx="87031" cy="88536"/>
            </a:xfrm>
            <a:custGeom>
              <a:rect b="b" l="l" r="r" t="t"/>
              <a:pathLst>
                <a:path extrusionOk="0" h="3706" w="3643">
                  <a:moveTo>
                    <a:pt x="583" y="1"/>
                  </a:moveTo>
                  <a:lnTo>
                    <a:pt x="0" y="3706"/>
                  </a:lnTo>
                  <a:lnTo>
                    <a:pt x="3642" y="3023"/>
                  </a:lnTo>
                  <a:cubicBezTo>
                    <a:pt x="3642" y="3023"/>
                    <a:pt x="3104" y="946"/>
                    <a:pt x="5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8"/>
            <p:cNvSpPr/>
            <p:nvPr/>
          </p:nvSpPr>
          <p:spPr>
            <a:xfrm>
              <a:off x="6311486" y="1314346"/>
              <a:ext cx="695486" cy="747781"/>
            </a:xfrm>
            <a:custGeom>
              <a:rect b="b" l="l" r="r" t="t"/>
              <a:pathLst>
                <a:path extrusionOk="0" h="31301" w="29112">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8"/>
            <p:cNvSpPr/>
            <p:nvPr/>
          </p:nvSpPr>
          <p:spPr>
            <a:xfrm>
              <a:off x="6337265" y="1374936"/>
              <a:ext cx="187871" cy="177598"/>
            </a:xfrm>
            <a:custGeom>
              <a:rect b="b" l="l" r="r" t="t"/>
              <a:pathLst>
                <a:path extrusionOk="0" h="7434" w="7864">
                  <a:moveTo>
                    <a:pt x="6070" y="1"/>
                  </a:moveTo>
                  <a:cubicBezTo>
                    <a:pt x="6070" y="1"/>
                    <a:pt x="1969" y="2720"/>
                    <a:pt x="1" y="7433"/>
                  </a:cubicBezTo>
                  <a:lnTo>
                    <a:pt x="7863" y="6747"/>
                  </a:lnTo>
                  <a:lnTo>
                    <a:pt x="6070"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8"/>
            <p:cNvSpPr/>
            <p:nvPr/>
          </p:nvSpPr>
          <p:spPr>
            <a:xfrm>
              <a:off x="7864692" y="2252696"/>
              <a:ext cx="55711" cy="114887"/>
            </a:xfrm>
            <a:custGeom>
              <a:rect b="b" l="l" r="r" t="t"/>
              <a:pathLst>
                <a:path extrusionOk="0" h="4809" w="2332">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8"/>
            <p:cNvSpPr/>
            <p:nvPr/>
          </p:nvSpPr>
          <p:spPr>
            <a:xfrm>
              <a:off x="7899694" y="2254130"/>
              <a:ext cx="19470" cy="24893"/>
            </a:xfrm>
            <a:custGeom>
              <a:rect b="b" l="l" r="r" t="t"/>
              <a:pathLst>
                <a:path extrusionOk="0" h="1042" w="815">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8"/>
            <p:cNvSpPr/>
            <p:nvPr/>
          </p:nvSpPr>
          <p:spPr>
            <a:xfrm>
              <a:off x="7906360" y="2254918"/>
              <a:ext cx="14406" cy="112904"/>
            </a:xfrm>
            <a:custGeom>
              <a:rect b="b" l="l" r="r" t="t"/>
              <a:pathLst>
                <a:path extrusionOk="0" h="4726" w="603">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7906360" y="2254918"/>
              <a:ext cx="13952" cy="112617"/>
            </a:xfrm>
            <a:custGeom>
              <a:rect b="b" l="l" r="r" t="t"/>
              <a:pathLst>
                <a:path extrusionOk="0" h="4714" w="584">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7917685" y="2255014"/>
              <a:ext cx="1481" cy="24201"/>
            </a:xfrm>
            <a:custGeom>
              <a:rect b="b" l="l" r="r" t="t"/>
              <a:pathLst>
                <a:path extrusionOk="0" h="1013" w="62">
                  <a:moveTo>
                    <a:pt x="39" y="0"/>
                  </a:moveTo>
                  <a:lnTo>
                    <a:pt x="1" y="1005"/>
                  </a:lnTo>
                  <a:cubicBezTo>
                    <a:pt x="13" y="1009"/>
                    <a:pt x="23" y="1009"/>
                    <a:pt x="31" y="1012"/>
                  </a:cubicBezTo>
                  <a:lnTo>
                    <a:pt x="61"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8"/>
            <p:cNvSpPr/>
            <p:nvPr/>
          </p:nvSpPr>
          <p:spPr>
            <a:xfrm>
              <a:off x="7913408" y="2253939"/>
              <a:ext cx="5375" cy="113597"/>
            </a:xfrm>
            <a:custGeom>
              <a:rect b="b" l="l" r="r" t="t"/>
              <a:pathLst>
                <a:path extrusionOk="0" h="4755" w="225">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8"/>
            <p:cNvSpPr/>
            <p:nvPr/>
          </p:nvSpPr>
          <p:spPr>
            <a:xfrm>
              <a:off x="7905285" y="2344059"/>
              <a:ext cx="11061" cy="6116"/>
            </a:xfrm>
            <a:custGeom>
              <a:rect b="b" l="l" r="r" t="t"/>
              <a:pathLst>
                <a:path extrusionOk="0" h="256" w="463">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8"/>
            <p:cNvSpPr/>
            <p:nvPr/>
          </p:nvSpPr>
          <p:spPr>
            <a:xfrm>
              <a:off x="7901295" y="2323966"/>
              <a:ext cx="5996" cy="3392"/>
            </a:xfrm>
            <a:custGeom>
              <a:rect b="b" l="l" r="r" t="t"/>
              <a:pathLst>
                <a:path extrusionOk="0" h="142" w="251">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8"/>
            <p:cNvSpPr/>
            <p:nvPr/>
          </p:nvSpPr>
          <p:spPr>
            <a:xfrm>
              <a:off x="7900483" y="2318423"/>
              <a:ext cx="4205" cy="4085"/>
            </a:xfrm>
            <a:custGeom>
              <a:rect b="b" l="l" r="r" t="t"/>
              <a:pathLst>
                <a:path extrusionOk="0" h="171" w="176">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8"/>
            <p:cNvSpPr/>
            <p:nvPr/>
          </p:nvSpPr>
          <p:spPr>
            <a:xfrm>
              <a:off x="7897807" y="2314719"/>
              <a:ext cx="1003" cy="7071"/>
            </a:xfrm>
            <a:custGeom>
              <a:rect b="b" l="l" r="r" t="t"/>
              <a:pathLst>
                <a:path extrusionOk="0" h="296" w="42">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8"/>
            <p:cNvSpPr/>
            <p:nvPr/>
          </p:nvSpPr>
          <p:spPr>
            <a:xfrm>
              <a:off x="7893793" y="2313358"/>
              <a:ext cx="1266" cy="7979"/>
            </a:xfrm>
            <a:custGeom>
              <a:rect b="b" l="l" r="r" t="t"/>
              <a:pathLst>
                <a:path extrusionOk="0" h="334" w="53">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8"/>
            <p:cNvSpPr/>
            <p:nvPr/>
          </p:nvSpPr>
          <p:spPr>
            <a:xfrm>
              <a:off x="7893506" y="2326044"/>
              <a:ext cx="8911" cy="12447"/>
            </a:xfrm>
            <a:custGeom>
              <a:rect b="b" l="l" r="r" t="t"/>
              <a:pathLst>
                <a:path extrusionOk="0" h="521" w="373">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8"/>
            <p:cNvSpPr/>
            <p:nvPr/>
          </p:nvSpPr>
          <p:spPr>
            <a:xfrm>
              <a:off x="7893076" y="2321194"/>
              <a:ext cx="8409" cy="6379"/>
            </a:xfrm>
            <a:custGeom>
              <a:rect b="b" l="l" r="r" t="t"/>
              <a:pathLst>
                <a:path extrusionOk="0" h="267" w="352">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8"/>
            <p:cNvSpPr/>
            <p:nvPr/>
          </p:nvSpPr>
          <p:spPr>
            <a:xfrm>
              <a:off x="7899599" y="2254464"/>
              <a:ext cx="18491" cy="24654"/>
            </a:xfrm>
            <a:custGeom>
              <a:rect b="b" l="l" r="r" t="t"/>
              <a:pathLst>
                <a:path extrusionOk="0" h="1032" w="774">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8"/>
            <p:cNvSpPr/>
            <p:nvPr/>
          </p:nvSpPr>
          <p:spPr>
            <a:xfrm>
              <a:off x="7872003" y="2259959"/>
              <a:ext cx="27617" cy="1242"/>
            </a:xfrm>
            <a:custGeom>
              <a:rect b="b" l="l" r="r" t="t"/>
              <a:pathLst>
                <a:path extrusionOk="0" h="52" w="1156">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8"/>
            <p:cNvSpPr/>
            <p:nvPr/>
          </p:nvSpPr>
          <p:spPr>
            <a:xfrm>
              <a:off x="7910565" y="2287316"/>
              <a:ext cx="1720" cy="19566"/>
            </a:xfrm>
            <a:custGeom>
              <a:rect b="b" l="l" r="r" t="t"/>
              <a:pathLst>
                <a:path extrusionOk="0" h="819" w="72">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8"/>
            <p:cNvSpPr/>
            <p:nvPr/>
          </p:nvSpPr>
          <p:spPr>
            <a:xfrm>
              <a:off x="7911903" y="2274175"/>
              <a:ext cx="3942" cy="2126"/>
            </a:xfrm>
            <a:custGeom>
              <a:rect b="b" l="l" r="r" t="t"/>
              <a:pathLst>
                <a:path extrusionOk="0" h="89" w="165">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8"/>
            <p:cNvSpPr/>
            <p:nvPr/>
          </p:nvSpPr>
          <p:spPr>
            <a:xfrm>
              <a:off x="7906026" y="2268919"/>
              <a:ext cx="2795" cy="2747"/>
            </a:xfrm>
            <a:custGeom>
              <a:rect b="b" l="l" r="r" t="t"/>
              <a:pathLst>
                <a:path extrusionOk="0" h="115" w="117">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8"/>
            <p:cNvSpPr/>
            <p:nvPr/>
          </p:nvSpPr>
          <p:spPr>
            <a:xfrm>
              <a:off x="7903087" y="2261799"/>
              <a:ext cx="1887" cy="3870"/>
            </a:xfrm>
            <a:custGeom>
              <a:rect b="b" l="l" r="r" t="t"/>
              <a:pathLst>
                <a:path extrusionOk="0" h="162" w="79">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8"/>
            <p:cNvSpPr/>
            <p:nvPr/>
          </p:nvSpPr>
          <p:spPr>
            <a:xfrm>
              <a:off x="7902370" y="2256686"/>
              <a:ext cx="1171" cy="2078"/>
            </a:xfrm>
            <a:custGeom>
              <a:rect b="b" l="l" r="r" t="t"/>
              <a:pathLst>
                <a:path extrusionOk="0" h="87" w="49">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8"/>
            <p:cNvSpPr/>
            <p:nvPr/>
          </p:nvSpPr>
          <p:spPr>
            <a:xfrm>
              <a:off x="7618412" y="2589929"/>
              <a:ext cx="96898" cy="109631"/>
            </a:xfrm>
            <a:custGeom>
              <a:rect b="b" l="l" r="r" t="t"/>
              <a:pathLst>
                <a:path extrusionOk="0" h="4589" w="4056">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8"/>
            <p:cNvSpPr/>
            <p:nvPr/>
          </p:nvSpPr>
          <p:spPr>
            <a:xfrm>
              <a:off x="7692477" y="2615708"/>
              <a:ext cx="22218" cy="29313"/>
            </a:xfrm>
            <a:custGeom>
              <a:rect b="b" l="l" r="r" t="t"/>
              <a:pathLst>
                <a:path extrusionOk="0" h="1227" w="93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8"/>
            <p:cNvSpPr/>
            <p:nvPr/>
          </p:nvSpPr>
          <p:spPr>
            <a:xfrm>
              <a:off x="7625078" y="2631238"/>
              <a:ext cx="90233" cy="68636"/>
            </a:xfrm>
            <a:custGeom>
              <a:rect b="b" l="l" r="r" t="t"/>
              <a:pathLst>
                <a:path extrusionOk="0" h="2873" w="3777">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8"/>
            <p:cNvSpPr/>
            <p:nvPr/>
          </p:nvSpPr>
          <p:spPr>
            <a:xfrm>
              <a:off x="7625078" y="2630545"/>
              <a:ext cx="90233" cy="68970"/>
            </a:xfrm>
            <a:custGeom>
              <a:rect b="b" l="l" r="r" t="t"/>
              <a:pathLst>
                <a:path extrusionOk="0" h="2887" w="3777">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8"/>
            <p:cNvSpPr/>
            <p:nvPr/>
          </p:nvSpPr>
          <p:spPr>
            <a:xfrm>
              <a:off x="7695392" y="2630091"/>
              <a:ext cx="19303" cy="15552"/>
            </a:xfrm>
            <a:custGeom>
              <a:rect b="b" l="l" r="r" t="t"/>
              <a:pathLst>
                <a:path extrusionOk="0" h="651" w="808">
                  <a:moveTo>
                    <a:pt x="793" y="0"/>
                  </a:moveTo>
                  <a:lnTo>
                    <a:pt x="1" y="624"/>
                  </a:lnTo>
                  <a:cubicBezTo>
                    <a:pt x="5" y="631"/>
                    <a:pt x="13" y="642"/>
                    <a:pt x="16" y="650"/>
                  </a:cubicBezTo>
                  <a:lnTo>
                    <a:pt x="808" y="19"/>
                  </a:lnTo>
                  <a:lnTo>
                    <a:pt x="793"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8"/>
            <p:cNvSpPr/>
            <p:nvPr/>
          </p:nvSpPr>
          <p:spPr>
            <a:xfrm>
              <a:off x="7625173" y="2629446"/>
              <a:ext cx="89970" cy="69544"/>
            </a:xfrm>
            <a:custGeom>
              <a:rect b="b" l="l" r="r" t="t"/>
              <a:pathLst>
                <a:path extrusionOk="0" h="2911" w="3766">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8"/>
            <p:cNvSpPr/>
            <p:nvPr/>
          </p:nvSpPr>
          <p:spPr>
            <a:xfrm>
              <a:off x="7633249" y="2681315"/>
              <a:ext cx="11754" cy="4754"/>
            </a:xfrm>
            <a:custGeom>
              <a:rect b="b" l="l" r="r" t="t"/>
              <a:pathLst>
                <a:path extrusionOk="0" h="199" w="492">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8"/>
            <p:cNvSpPr/>
            <p:nvPr/>
          </p:nvSpPr>
          <p:spPr>
            <a:xfrm>
              <a:off x="7648038" y="2663731"/>
              <a:ext cx="6355" cy="2389"/>
            </a:xfrm>
            <a:custGeom>
              <a:rect b="b" l="l" r="r" t="t"/>
              <a:pathLst>
                <a:path extrusionOk="0" h="100" w="266">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8"/>
            <p:cNvSpPr/>
            <p:nvPr/>
          </p:nvSpPr>
          <p:spPr>
            <a:xfrm>
              <a:off x="7651240" y="2659765"/>
              <a:ext cx="5638" cy="956"/>
            </a:xfrm>
            <a:custGeom>
              <a:rect b="b" l="l" r="r" t="t"/>
              <a:pathLst>
                <a:path extrusionOk="0" h="40" w="236">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8"/>
            <p:cNvSpPr/>
            <p:nvPr/>
          </p:nvSpPr>
          <p:spPr>
            <a:xfrm>
              <a:off x="7650093" y="2653338"/>
              <a:ext cx="5805" cy="4372"/>
            </a:xfrm>
            <a:custGeom>
              <a:rect b="b" l="l" r="r" t="t"/>
              <a:pathLst>
                <a:path extrusionOk="0" h="183" w="243">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8"/>
            <p:cNvSpPr/>
            <p:nvPr/>
          </p:nvSpPr>
          <p:spPr>
            <a:xfrm>
              <a:off x="7647823" y="2649085"/>
              <a:ext cx="6283" cy="5399"/>
            </a:xfrm>
            <a:custGeom>
              <a:rect b="b" l="l" r="r" t="t"/>
              <a:pathLst>
                <a:path extrusionOk="0" h="226" w="263">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7636164" y="2661604"/>
              <a:ext cx="13044" cy="6594"/>
            </a:xfrm>
            <a:custGeom>
              <a:rect b="b" l="l" r="r" t="t"/>
              <a:pathLst>
                <a:path extrusionOk="0" h="276" w="546">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7644980" y="2654246"/>
              <a:ext cx="4491" cy="9413"/>
            </a:xfrm>
            <a:custGeom>
              <a:rect b="b" l="l" r="r" t="t"/>
              <a:pathLst>
                <a:path extrusionOk="0" h="394" w="188">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8"/>
            <p:cNvSpPr/>
            <p:nvPr/>
          </p:nvSpPr>
          <p:spPr>
            <a:xfrm>
              <a:off x="7691307" y="2615708"/>
              <a:ext cx="11611" cy="29576"/>
            </a:xfrm>
            <a:custGeom>
              <a:rect b="b" l="l" r="r" t="t"/>
              <a:pathLst>
                <a:path extrusionOk="0" h="1238" w="486">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8"/>
            <p:cNvSpPr/>
            <p:nvPr/>
          </p:nvSpPr>
          <p:spPr>
            <a:xfrm>
              <a:off x="7680149" y="2597957"/>
              <a:ext cx="17416" cy="21525"/>
            </a:xfrm>
            <a:custGeom>
              <a:rect b="b" l="l" r="r" t="t"/>
              <a:pathLst>
                <a:path extrusionOk="0" h="901" w="729">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8"/>
            <p:cNvSpPr/>
            <p:nvPr/>
          </p:nvSpPr>
          <p:spPr>
            <a:xfrm>
              <a:off x="7669613" y="2645597"/>
              <a:ext cx="15648" cy="12160"/>
            </a:xfrm>
            <a:custGeom>
              <a:rect b="b" l="l" r="r" t="t"/>
              <a:pathLst>
                <a:path extrusionOk="0" h="509" w="655">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7694962" y="2637569"/>
              <a:ext cx="1720" cy="4133"/>
            </a:xfrm>
            <a:custGeom>
              <a:rect b="b" l="l" r="r" t="t"/>
              <a:pathLst>
                <a:path extrusionOk="0" h="173" w="72">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8"/>
            <p:cNvSpPr/>
            <p:nvPr/>
          </p:nvSpPr>
          <p:spPr>
            <a:xfrm>
              <a:off x="7694867" y="2629637"/>
              <a:ext cx="1099" cy="3607"/>
            </a:xfrm>
            <a:custGeom>
              <a:rect b="b" l="l" r="r" t="t"/>
              <a:pathLst>
                <a:path extrusionOk="0" h="151" w="46">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8"/>
            <p:cNvSpPr/>
            <p:nvPr/>
          </p:nvSpPr>
          <p:spPr>
            <a:xfrm>
              <a:off x="7696945" y="2623067"/>
              <a:ext cx="2676" cy="3392"/>
            </a:xfrm>
            <a:custGeom>
              <a:rect b="b" l="l" r="r" t="t"/>
              <a:pathLst>
                <a:path extrusionOk="0" h="142" w="112">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8"/>
            <p:cNvSpPr/>
            <p:nvPr/>
          </p:nvSpPr>
          <p:spPr>
            <a:xfrm>
              <a:off x="7701389" y="2618958"/>
              <a:ext cx="1529" cy="1911"/>
            </a:xfrm>
            <a:custGeom>
              <a:rect b="b" l="l" r="r" t="t"/>
              <a:pathLst>
                <a:path extrusionOk="0" h="80" w="64">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8"/>
            <p:cNvSpPr/>
            <p:nvPr/>
          </p:nvSpPr>
          <p:spPr>
            <a:xfrm>
              <a:off x="6986941" y="1648377"/>
              <a:ext cx="359425" cy="246186"/>
            </a:xfrm>
            <a:custGeom>
              <a:rect b="b" l="l" r="r" t="t"/>
              <a:pathLst>
                <a:path extrusionOk="0" h="10305" w="15045">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p:nvPr/>
          </p:nvSpPr>
          <p:spPr>
            <a:xfrm>
              <a:off x="6843971" y="1651220"/>
              <a:ext cx="397028" cy="211689"/>
            </a:xfrm>
            <a:custGeom>
              <a:rect b="b" l="l" r="r" t="t"/>
              <a:pathLst>
                <a:path extrusionOk="0" h="8861" w="16619">
                  <a:moveTo>
                    <a:pt x="0" y="1"/>
                  </a:moveTo>
                  <a:lnTo>
                    <a:pt x="14153" y="8860"/>
                  </a:lnTo>
                  <a:cubicBezTo>
                    <a:pt x="14153" y="8860"/>
                    <a:pt x="16495" y="6481"/>
                    <a:pt x="16618" y="598"/>
                  </a:cubicBez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8"/>
            <p:cNvSpPr/>
            <p:nvPr/>
          </p:nvSpPr>
          <p:spPr>
            <a:xfrm>
              <a:off x="7346304" y="1898238"/>
              <a:ext cx="547105" cy="445286"/>
            </a:xfrm>
            <a:custGeom>
              <a:rect b="b" l="l" r="r" t="t"/>
              <a:pathLst>
                <a:path extrusionOk="0" h="18639" w="22901">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8"/>
            <p:cNvSpPr/>
            <p:nvPr/>
          </p:nvSpPr>
          <p:spPr>
            <a:xfrm>
              <a:off x="7864143" y="2221016"/>
              <a:ext cx="9580" cy="119139"/>
            </a:xfrm>
            <a:custGeom>
              <a:rect b="b" l="l" r="r" t="t"/>
              <a:pathLst>
                <a:path extrusionOk="0" h="4987" w="401">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8"/>
            <p:cNvSpPr/>
            <p:nvPr/>
          </p:nvSpPr>
          <p:spPr>
            <a:xfrm>
              <a:off x="7595093" y="2196455"/>
              <a:ext cx="24750" cy="28811"/>
            </a:xfrm>
            <a:custGeom>
              <a:rect b="b" l="l" r="r" t="t"/>
              <a:pathLst>
                <a:path extrusionOk="0" h="1206" w="1036">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8"/>
            <p:cNvSpPr/>
            <p:nvPr/>
          </p:nvSpPr>
          <p:spPr>
            <a:xfrm>
              <a:off x="7609189" y="2198534"/>
              <a:ext cx="9413" cy="34449"/>
            </a:xfrm>
            <a:custGeom>
              <a:rect b="b" l="l" r="r" t="t"/>
              <a:pathLst>
                <a:path extrusionOk="0" h="1442" w="394">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8"/>
            <p:cNvSpPr/>
            <p:nvPr/>
          </p:nvSpPr>
          <p:spPr>
            <a:xfrm>
              <a:off x="7669541" y="2243474"/>
              <a:ext cx="12733" cy="11133"/>
            </a:xfrm>
            <a:custGeom>
              <a:rect b="b" l="l" r="r" t="t"/>
              <a:pathLst>
                <a:path extrusionOk="0" h="466" w="533">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8"/>
            <p:cNvSpPr/>
            <p:nvPr/>
          </p:nvSpPr>
          <p:spPr>
            <a:xfrm>
              <a:off x="7511948" y="2127360"/>
              <a:ext cx="12805" cy="11181"/>
            </a:xfrm>
            <a:custGeom>
              <a:rect b="b" l="l" r="r" t="t"/>
              <a:pathLst>
                <a:path extrusionOk="0" h="468" w="536">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8"/>
            <p:cNvSpPr/>
            <p:nvPr/>
          </p:nvSpPr>
          <p:spPr>
            <a:xfrm>
              <a:off x="7710588" y="2293695"/>
              <a:ext cx="12709" cy="11133"/>
            </a:xfrm>
            <a:custGeom>
              <a:rect b="b" l="l" r="r" t="t"/>
              <a:pathLst>
                <a:path extrusionOk="0" h="466" w="532">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8"/>
            <p:cNvSpPr/>
            <p:nvPr/>
          </p:nvSpPr>
          <p:spPr>
            <a:xfrm>
              <a:off x="7810791" y="2309320"/>
              <a:ext cx="12829" cy="11157"/>
            </a:xfrm>
            <a:custGeom>
              <a:rect b="b" l="l" r="r" t="t"/>
              <a:pathLst>
                <a:path extrusionOk="0" h="467" w="537">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8"/>
            <p:cNvSpPr/>
            <p:nvPr/>
          </p:nvSpPr>
          <p:spPr>
            <a:xfrm>
              <a:off x="7768956" y="2245768"/>
              <a:ext cx="12709" cy="11133"/>
            </a:xfrm>
            <a:custGeom>
              <a:rect b="b" l="l" r="r" t="t"/>
              <a:pathLst>
                <a:path extrusionOk="0" h="466" w="532">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8"/>
            <p:cNvSpPr/>
            <p:nvPr/>
          </p:nvSpPr>
          <p:spPr>
            <a:xfrm>
              <a:off x="7552971" y="2257833"/>
              <a:ext cx="12733" cy="11061"/>
            </a:xfrm>
            <a:custGeom>
              <a:rect b="b" l="l" r="r" t="t"/>
              <a:pathLst>
                <a:path extrusionOk="0" h="463" w="533">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8"/>
            <p:cNvSpPr/>
            <p:nvPr/>
          </p:nvSpPr>
          <p:spPr>
            <a:xfrm>
              <a:off x="7838196" y="2256137"/>
              <a:ext cx="12733" cy="11133"/>
            </a:xfrm>
            <a:custGeom>
              <a:rect b="b" l="l" r="r" t="t"/>
              <a:pathLst>
                <a:path extrusionOk="0" h="466" w="533">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8"/>
            <p:cNvSpPr/>
            <p:nvPr/>
          </p:nvSpPr>
          <p:spPr>
            <a:xfrm>
              <a:off x="7618746" y="2280769"/>
              <a:ext cx="12733" cy="11133"/>
            </a:xfrm>
            <a:custGeom>
              <a:rect b="b" l="l" r="r" t="t"/>
              <a:pathLst>
                <a:path extrusionOk="0" h="466" w="533">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8"/>
            <p:cNvSpPr/>
            <p:nvPr/>
          </p:nvSpPr>
          <p:spPr>
            <a:xfrm>
              <a:off x="7571010" y="2171106"/>
              <a:ext cx="12829" cy="11157"/>
            </a:xfrm>
            <a:custGeom>
              <a:rect b="b" l="l" r="r" t="t"/>
              <a:pathLst>
                <a:path extrusionOk="0" h="467" w="537">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8"/>
            <p:cNvSpPr/>
            <p:nvPr/>
          </p:nvSpPr>
          <p:spPr>
            <a:xfrm>
              <a:off x="7339877" y="1962483"/>
              <a:ext cx="375240" cy="699069"/>
            </a:xfrm>
            <a:custGeom>
              <a:rect b="b" l="l" r="r" t="t"/>
              <a:pathLst>
                <a:path extrusionOk="0" h="29262" w="15707">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8"/>
            <p:cNvSpPr/>
            <p:nvPr/>
          </p:nvSpPr>
          <p:spPr>
            <a:xfrm>
              <a:off x="7420369" y="2005942"/>
              <a:ext cx="54278" cy="30579"/>
            </a:xfrm>
            <a:custGeom>
              <a:rect b="b" l="l" r="r" t="t"/>
              <a:pathLst>
                <a:path extrusionOk="0" h="1280" w="2272">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8"/>
            <p:cNvSpPr/>
            <p:nvPr/>
          </p:nvSpPr>
          <p:spPr>
            <a:xfrm>
              <a:off x="7499715" y="1999157"/>
              <a:ext cx="24368" cy="321082"/>
            </a:xfrm>
            <a:custGeom>
              <a:rect b="b" l="l" r="r" t="t"/>
              <a:pathLst>
                <a:path extrusionOk="0" h="13440" w="102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8"/>
            <p:cNvSpPr/>
            <p:nvPr/>
          </p:nvSpPr>
          <p:spPr>
            <a:xfrm>
              <a:off x="7478021" y="2340069"/>
              <a:ext cx="46418" cy="12662"/>
            </a:xfrm>
            <a:custGeom>
              <a:rect b="b" l="l" r="r" t="t"/>
              <a:pathLst>
                <a:path extrusionOk="0" h="530" w="1943">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8"/>
            <p:cNvSpPr/>
            <p:nvPr/>
          </p:nvSpPr>
          <p:spPr>
            <a:xfrm>
              <a:off x="7616429" y="2577673"/>
              <a:ext cx="87844" cy="61827"/>
            </a:xfrm>
            <a:custGeom>
              <a:rect b="b" l="l" r="r" t="t"/>
              <a:pathLst>
                <a:path extrusionOk="0" h="2588" w="3677">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7398317" y="2134504"/>
              <a:ext cx="12733" cy="11109"/>
            </a:xfrm>
            <a:custGeom>
              <a:rect b="b" l="l" r="r" t="t"/>
              <a:pathLst>
                <a:path extrusionOk="0" h="465" w="533">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8"/>
            <p:cNvSpPr/>
            <p:nvPr/>
          </p:nvSpPr>
          <p:spPr>
            <a:xfrm>
              <a:off x="7455730" y="2180519"/>
              <a:ext cx="12686" cy="11109"/>
            </a:xfrm>
            <a:custGeom>
              <a:rect b="b" l="l" r="r" t="t"/>
              <a:pathLst>
                <a:path extrusionOk="0" h="465" w="531">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p:cNvSpPr/>
            <p:nvPr/>
          </p:nvSpPr>
          <p:spPr>
            <a:xfrm>
              <a:off x="7410454" y="2323679"/>
              <a:ext cx="12733" cy="11133"/>
            </a:xfrm>
            <a:custGeom>
              <a:rect b="b" l="l" r="r" t="t"/>
              <a:pathLst>
                <a:path extrusionOk="0" h="466" w="533">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7440534" y="2396525"/>
              <a:ext cx="12733" cy="11109"/>
            </a:xfrm>
            <a:custGeom>
              <a:rect b="b" l="l" r="r" t="t"/>
              <a:pathLst>
                <a:path extrusionOk="0" h="465" w="533">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7509272" y="2469514"/>
              <a:ext cx="12709" cy="11109"/>
            </a:xfrm>
            <a:custGeom>
              <a:rect b="b" l="l" r="r" t="t"/>
              <a:pathLst>
                <a:path extrusionOk="0" h="465" w="532">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p:cNvSpPr/>
            <p:nvPr/>
          </p:nvSpPr>
          <p:spPr>
            <a:xfrm>
              <a:off x="7562982" y="2462442"/>
              <a:ext cx="12733" cy="11133"/>
            </a:xfrm>
            <a:custGeom>
              <a:rect b="b" l="l" r="r" t="t"/>
              <a:pathLst>
                <a:path extrusionOk="0" h="466" w="533">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8"/>
            <p:cNvSpPr/>
            <p:nvPr/>
          </p:nvSpPr>
          <p:spPr>
            <a:xfrm>
              <a:off x="7614541" y="2577744"/>
              <a:ext cx="12757" cy="11157"/>
            </a:xfrm>
            <a:custGeom>
              <a:rect b="b" l="l" r="r" t="t"/>
              <a:pathLst>
                <a:path extrusionOk="0" h="467" w="534">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p:cNvSpPr/>
            <p:nvPr/>
          </p:nvSpPr>
          <p:spPr>
            <a:xfrm>
              <a:off x="7617313" y="2522339"/>
              <a:ext cx="12733" cy="11061"/>
            </a:xfrm>
            <a:custGeom>
              <a:rect b="b" l="l" r="r" t="t"/>
              <a:pathLst>
                <a:path extrusionOk="0" h="463" w="533">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8"/>
            <p:cNvSpPr/>
            <p:nvPr/>
          </p:nvSpPr>
          <p:spPr>
            <a:xfrm>
              <a:off x="7438050" y="2254345"/>
              <a:ext cx="12709" cy="11157"/>
            </a:xfrm>
            <a:custGeom>
              <a:rect b="b" l="l" r="r" t="t"/>
              <a:pathLst>
                <a:path extrusionOk="0" h="467" w="532">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7509702" y="2386586"/>
              <a:ext cx="12733" cy="11085"/>
            </a:xfrm>
            <a:custGeom>
              <a:rect b="b" l="l" r="r" t="t"/>
              <a:pathLst>
                <a:path extrusionOk="0" h="464" w="533">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p:nvPr/>
          </p:nvSpPr>
          <p:spPr>
            <a:xfrm>
              <a:off x="7559398" y="2522052"/>
              <a:ext cx="12733" cy="11157"/>
            </a:xfrm>
            <a:custGeom>
              <a:rect b="b" l="l" r="r" t="t"/>
              <a:pathLst>
                <a:path extrusionOk="0" h="467" w="533">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8"/>
            <p:cNvSpPr/>
            <p:nvPr/>
          </p:nvSpPr>
          <p:spPr>
            <a:xfrm>
              <a:off x="7385296" y="2219917"/>
              <a:ext cx="12829" cy="11133"/>
            </a:xfrm>
            <a:custGeom>
              <a:rect b="b" l="l" r="r" t="t"/>
              <a:pathLst>
                <a:path extrusionOk="0" h="466" w="537">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8"/>
            <p:cNvSpPr/>
            <p:nvPr/>
          </p:nvSpPr>
          <p:spPr>
            <a:xfrm>
              <a:off x="7367185" y="2076136"/>
              <a:ext cx="12733" cy="11157"/>
            </a:xfrm>
            <a:custGeom>
              <a:rect b="b" l="l" r="r" t="t"/>
              <a:pathLst>
                <a:path extrusionOk="0" h="467" w="533">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7447583" y="2096492"/>
              <a:ext cx="12733" cy="11133"/>
            </a:xfrm>
            <a:custGeom>
              <a:rect b="b" l="l" r="r" t="t"/>
              <a:pathLst>
                <a:path extrusionOk="0" h="466" w="533">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8"/>
            <p:cNvSpPr/>
            <p:nvPr/>
          </p:nvSpPr>
          <p:spPr>
            <a:xfrm>
              <a:off x="7201923" y="1706411"/>
              <a:ext cx="316781" cy="330853"/>
            </a:xfrm>
            <a:custGeom>
              <a:rect b="b" l="l" r="r" t="t"/>
              <a:pathLst>
                <a:path extrusionOk="0" h="13849" w="1326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a:off x="7284088" y="1796459"/>
              <a:ext cx="29385" cy="62448"/>
            </a:xfrm>
            <a:custGeom>
              <a:rect b="b" l="l" r="r" t="t"/>
              <a:pathLst>
                <a:path extrusionOk="0" h="2614" w="123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a:off x="7359468" y="1706100"/>
              <a:ext cx="74943" cy="43719"/>
            </a:xfrm>
            <a:custGeom>
              <a:rect b="b" l="l" r="r" t="t"/>
              <a:pathLst>
                <a:path extrusionOk="0" h="1830" w="3137">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a:off x="7091780" y="1710185"/>
              <a:ext cx="363391" cy="222344"/>
            </a:xfrm>
            <a:custGeom>
              <a:rect b="b" l="l" r="r" t="t"/>
              <a:pathLst>
                <a:path extrusionOk="0" h="9307" w="15211">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7323009" y="1775601"/>
              <a:ext cx="81847" cy="63141"/>
            </a:xfrm>
            <a:custGeom>
              <a:rect b="b" l="l" r="r" t="t"/>
              <a:pathLst>
                <a:path extrusionOk="0" h="2643" w="3426">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8"/>
            <p:cNvSpPr/>
            <p:nvPr/>
          </p:nvSpPr>
          <p:spPr>
            <a:xfrm>
              <a:off x="7320882" y="1727149"/>
              <a:ext cx="195970" cy="201703"/>
            </a:xfrm>
            <a:custGeom>
              <a:rect b="b" l="l" r="r" t="t"/>
              <a:pathLst>
                <a:path extrusionOk="0" h="8443" w="8203">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a:off x="7319975" y="1840037"/>
              <a:ext cx="48377" cy="85526"/>
            </a:xfrm>
            <a:custGeom>
              <a:rect b="b" l="l" r="r" t="t"/>
              <a:pathLst>
                <a:path extrusionOk="0" h="3580" w="2025">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a:off x="7371295" y="1874035"/>
              <a:ext cx="69878" cy="53155"/>
            </a:xfrm>
            <a:custGeom>
              <a:rect b="b" l="l" r="r" t="t"/>
              <a:pathLst>
                <a:path extrusionOk="0" h="2225" w="2925">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a:off x="7333808" y="1537018"/>
              <a:ext cx="99430" cy="210256"/>
            </a:xfrm>
            <a:custGeom>
              <a:rect b="b" l="l" r="r" t="t"/>
              <a:pathLst>
                <a:path extrusionOk="0" h="8801" w="4162">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a:off x="7340402" y="1600355"/>
              <a:ext cx="7071" cy="7000"/>
            </a:xfrm>
            <a:custGeom>
              <a:rect b="b" l="l" r="r" t="t"/>
              <a:pathLst>
                <a:path extrusionOk="0" h="293" w="296">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a:off x="7336938" y="1595863"/>
              <a:ext cx="14119" cy="4229"/>
            </a:xfrm>
            <a:custGeom>
              <a:rect b="b" l="l" r="r" t="t"/>
              <a:pathLst>
                <a:path extrusionOk="0" h="177" w="591">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a:off x="7380852" y="1600713"/>
              <a:ext cx="6976" cy="6976"/>
            </a:xfrm>
            <a:custGeom>
              <a:rect b="b" l="l" r="r" t="t"/>
              <a:pathLst>
                <a:path extrusionOk="0" h="292" w="292">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a:off x="7378510" y="1596150"/>
              <a:ext cx="14143" cy="4300"/>
            </a:xfrm>
            <a:custGeom>
              <a:rect b="b" l="l" r="r" t="t"/>
              <a:pathLst>
                <a:path extrusionOk="0" h="180" w="592">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a:off x="7363506" y="1666487"/>
              <a:ext cx="36265" cy="18730"/>
            </a:xfrm>
            <a:custGeom>
              <a:rect b="b" l="l" r="r" t="t"/>
              <a:pathLst>
                <a:path extrusionOk="0" h="784" w="1518">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a:off x="7355048" y="1599184"/>
              <a:ext cx="10989" cy="33040"/>
            </a:xfrm>
            <a:custGeom>
              <a:rect b="b" l="l" r="r" t="t"/>
              <a:pathLst>
                <a:path extrusionOk="0" h="1383" w="46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a:off x="7409307" y="1537257"/>
              <a:ext cx="175711" cy="175878"/>
            </a:xfrm>
            <a:custGeom>
              <a:rect b="b" l="l" r="r" t="t"/>
              <a:pathLst>
                <a:path extrusionOk="0" h="7362" w="7355">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a:off x="7327477" y="1550039"/>
              <a:ext cx="22600" cy="54350"/>
            </a:xfrm>
            <a:custGeom>
              <a:rect b="b" l="l" r="r" t="t"/>
              <a:pathLst>
                <a:path extrusionOk="0" h="2275" w="946">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a:off x="7338706" y="1531331"/>
              <a:ext cx="100959" cy="83185"/>
            </a:xfrm>
            <a:custGeom>
              <a:rect b="b" l="l" r="r" t="t"/>
              <a:pathLst>
                <a:path extrusionOk="0" h="3482" w="4226">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p:nvPr/>
          </p:nvSpPr>
          <p:spPr>
            <a:xfrm>
              <a:off x="7426271" y="1602386"/>
              <a:ext cx="16866" cy="24153"/>
            </a:xfrm>
            <a:custGeom>
              <a:rect b="b" l="l" r="r" t="t"/>
              <a:pathLst>
                <a:path extrusionOk="0" h="1011" w="706">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p:nvPr/>
          </p:nvSpPr>
          <p:spPr>
            <a:xfrm>
              <a:off x="7405031" y="1539837"/>
              <a:ext cx="141453" cy="74585"/>
            </a:xfrm>
            <a:custGeom>
              <a:rect b="b" l="l" r="r" t="t"/>
              <a:pathLst>
                <a:path extrusionOk="0" h="3122" w="5921">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a:off x="7427513" y="1607618"/>
              <a:ext cx="10989" cy="12542"/>
            </a:xfrm>
            <a:custGeom>
              <a:rect b="b" l="l" r="r" t="t"/>
              <a:pathLst>
                <a:path extrusionOk="0" h="525" w="46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7368452" y="1633994"/>
              <a:ext cx="13832" cy="10488"/>
            </a:xfrm>
            <a:custGeom>
              <a:rect b="b" l="l" r="r" t="t"/>
              <a:pathLst>
                <a:path extrusionOk="0" h="439" w="579">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a:off x="7367233" y="1632465"/>
              <a:ext cx="15242" cy="10034"/>
            </a:xfrm>
            <a:custGeom>
              <a:rect b="b" l="l" r="r" t="t"/>
              <a:pathLst>
                <a:path extrusionOk="0" h="420" w="638">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a:off x="7402164" y="1535274"/>
              <a:ext cx="117825" cy="22839"/>
            </a:xfrm>
            <a:custGeom>
              <a:rect b="b" l="l" r="r" t="t"/>
              <a:pathLst>
                <a:path extrusionOk="0" h="956" w="4932">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a:off x="6240693" y="1295950"/>
              <a:ext cx="101413" cy="61230"/>
            </a:xfrm>
            <a:custGeom>
              <a:rect b="b" l="l" r="r" t="t"/>
              <a:pathLst>
                <a:path extrusionOk="0" h="2563" w="4245">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a:off x="6089265" y="1138813"/>
              <a:ext cx="390339" cy="405939"/>
            </a:xfrm>
            <a:custGeom>
              <a:rect b="b" l="l" r="r" t="t"/>
              <a:pathLst>
                <a:path extrusionOk="0" h="16992" w="16339">
                  <a:moveTo>
                    <a:pt x="14030" y="1"/>
                  </a:moveTo>
                  <a:cubicBezTo>
                    <a:pt x="1" y="1737"/>
                    <a:pt x="1065" y="16992"/>
                    <a:pt x="1065" y="16992"/>
                  </a:cubicBezTo>
                  <a:lnTo>
                    <a:pt x="16338" y="15442"/>
                  </a:lnTo>
                  <a:lnTo>
                    <a:pt x="140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a:off x="5336613" y="2142388"/>
              <a:ext cx="74441" cy="123679"/>
            </a:xfrm>
            <a:custGeom>
              <a:rect b="b" l="l" r="r" t="t"/>
              <a:pathLst>
                <a:path extrusionOk="0" h="5177" w="3116">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a:off x="5354652" y="2155074"/>
              <a:ext cx="96" cy="24"/>
            </a:xfrm>
            <a:custGeom>
              <a:rect b="b" l="l" r="r" t="t"/>
              <a:pathLst>
                <a:path extrusionOk="0" h="1" w="4">
                  <a:moveTo>
                    <a:pt x="4" y="0"/>
                  </a:moveTo>
                  <a:lnTo>
                    <a:pt x="0" y="0"/>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5337521" y="2155074"/>
              <a:ext cx="20354" cy="29361"/>
            </a:xfrm>
            <a:custGeom>
              <a:rect b="b" l="l" r="r" t="t"/>
              <a:pathLst>
                <a:path extrusionOk="0" h="1229" w="852">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a:off x="5336613" y="2162648"/>
              <a:ext cx="46251" cy="103802"/>
            </a:xfrm>
            <a:custGeom>
              <a:rect b="b" l="l" r="r" t="t"/>
              <a:pathLst>
                <a:path extrusionOk="0" h="4345" w="1936">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8"/>
            <p:cNvSpPr/>
            <p:nvPr/>
          </p:nvSpPr>
          <p:spPr>
            <a:xfrm>
              <a:off x="5336613" y="2162385"/>
              <a:ext cx="46872" cy="103706"/>
            </a:xfrm>
            <a:custGeom>
              <a:rect b="b" l="l" r="r" t="t"/>
              <a:pathLst>
                <a:path extrusionOk="0" h="4341" w="1962">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a:off x="5337521" y="2162194"/>
              <a:ext cx="9652" cy="22696"/>
            </a:xfrm>
            <a:custGeom>
              <a:rect b="b" l="l" r="r" t="t"/>
              <a:pathLst>
                <a:path extrusionOk="0" h="950" w="404">
                  <a:moveTo>
                    <a:pt x="18" y="1"/>
                  </a:moveTo>
                  <a:lnTo>
                    <a:pt x="0" y="8"/>
                  </a:lnTo>
                  <a:lnTo>
                    <a:pt x="377" y="949"/>
                  </a:lnTo>
                  <a:cubicBezTo>
                    <a:pt x="388" y="942"/>
                    <a:pt x="396" y="935"/>
                    <a:pt x="404" y="930"/>
                  </a:cubicBezTo>
                  <a:lnTo>
                    <a:pt x="18" y="1"/>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a:off x="5337593" y="2161215"/>
              <a:ext cx="44388" cy="104782"/>
            </a:xfrm>
            <a:custGeom>
              <a:rect b="b" l="l" r="r" t="t"/>
              <a:pathLst>
                <a:path extrusionOk="0" h="4386" w="1858">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a:off x="5370994" y="2243976"/>
              <a:ext cx="12494" cy="2938"/>
            </a:xfrm>
            <a:custGeom>
              <a:rect b="b" l="l" r="r" t="t"/>
              <a:pathLst>
                <a:path extrusionOk="0" h="123" w="523">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5372667" y="2222808"/>
              <a:ext cx="6522" cy="1386"/>
            </a:xfrm>
            <a:custGeom>
              <a:rect b="b" l="l" r="r" t="t"/>
              <a:pathLst>
                <a:path extrusionOk="0" h="58" w="273">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a:off x="5373121" y="2216763"/>
              <a:ext cx="5280" cy="2532"/>
            </a:xfrm>
            <a:custGeom>
              <a:rect b="b" l="l" r="r" t="t"/>
              <a:pathLst>
                <a:path extrusionOk="0" h="106" w="221">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a:off x="5377493" y="2211172"/>
              <a:ext cx="3058" cy="6570"/>
            </a:xfrm>
            <a:custGeom>
              <a:rect b="b" l="l" r="r" t="t"/>
              <a:pathLst>
                <a:path extrusionOk="0" h="275" w="128">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5381053" y="2208329"/>
              <a:ext cx="3058" cy="7621"/>
            </a:xfrm>
            <a:custGeom>
              <a:rect b="b" l="l" r="r" t="t"/>
              <a:pathLst>
                <a:path extrusionOk="0" h="319" w="128">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5378114" y="2222712"/>
              <a:ext cx="10631" cy="10297"/>
            </a:xfrm>
            <a:custGeom>
              <a:rect b="b" l="l" r="r" t="t"/>
              <a:pathLst>
                <a:path extrusionOk="0" h="431" w="445">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5378998" y="2215975"/>
              <a:ext cx="6976" cy="7979"/>
            </a:xfrm>
            <a:custGeom>
              <a:rect b="b" l="l" r="r" t="t"/>
              <a:pathLst>
                <a:path extrusionOk="0" h="334" w="292">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a:off x="5346791" y="2155313"/>
              <a:ext cx="12256" cy="29313"/>
            </a:xfrm>
            <a:custGeom>
              <a:rect b="b" l="l" r="r" t="t"/>
              <a:pathLst>
                <a:path extrusionOk="0" h="1227" w="513">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a:off x="5357853" y="2150774"/>
              <a:ext cx="25730" cy="10488"/>
            </a:xfrm>
            <a:custGeom>
              <a:rect b="b" l="l" r="r" t="t"/>
              <a:pathLst>
                <a:path extrusionOk="0" h="439" w="1077">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5355608" y="2190052"/>
              <a:ext cx="7979" cy="18133"/>
            </a:xfrm>
            <a:custGeom>
              <a:rect b="b" l="l" r="r" t="t"/>
              <a:pathLst>
                <a:path extrusionOk="0" h="759" w="334">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a:off x="5347771" y="2177891"/>
              <a:ext cx="3249" cy="3201"/>
            </a:xfrm>
            <a:custGeom>
              <a:rect b="b" l="l" r="r" t="t"/>
              <a:pathLst>
                <a:path extrusionOk="0" h="134" w="136">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a:off x="5352932" y="2170939"/>
              <a:ext cx="1816" cy="3345"/>
            </a:xfrm>
            <a:custGeom>
              <a:rect b="b" l="l" r="r" t="t"/>
              <a:pathLst>
                <a:path extrusionOk="0" h="140" w="76">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a:off x="5354126" y="2163341"/>
              <a:ext cx="1338" cy="4061"/>
            </a:xfrm>
            <a:custGeom>
              <a:rect b="b" l="l" r="r" t="t"/>
              <a:pathLst>
                <a:path extrusionOk="0" h="170" w="56">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a:off x="5353218" y="2158180"/>
              <a:ext cx="812" cy="2150"/>
            </a:xfrm>
            <a:custGeom>
              <a:rect b="b" l="l" r="r" t="t"/>
              <a:pathLst>
                <a:path extrusionOk="0" h="90" w="34">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a:off x="5256216" y="1885097"/>
              <a:ext cx="55425" cy="114314"/>
            </a:xfrm>
            <a:custGeom>
              <a:rect b="b" l="l" r="r" t="t"/>
              <a:pathLst>
                <a:path extrusionOk="0" h="4785" w="232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a:off x="5257912" y="1886101"/>
              <a:ext cx="19375" cy="24726"/>
            </a:xfrm>
            <a:custGeom>
              <a:rect b="b" l="l" r="r" t="t"/>
              <a:pathLst>
                <a:path extrusionOk="0" h="1035" w="811">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5256025" y="1886722"/>
              <a:ext cx="13593" cy="112904"/>
            </a:xfrm>
            <a:custGeom>
              <a:rect b="b" l="l" r="r" t="t"/>
              <a:pathLst>
                <a:path extrusionOk="0" h="4726" w="569">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5256383" y="1886722"/>
              <a:ext cx="13235" cy="112713"/>
            </a:xfrm>
            <a:custGeom>
              <a:rect b="b" l="l" r="r" t="t"/>
              <a:pathLst>
                <a:path extrusionOk="0" h="4718" w="554">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a:off x="5257912" y="1886817"/>
              <a:ext cx="1171" cy="24201"/>
            </a:xfrm>
            <a:custGeom>
              <a:rect b="b" l="l" r="r" t="t"/>
              <a:pathLst>
                <a:path extrusionOk="0" h="1013" w="49">
                  <a:moveTo>
                    <a:pt x="0" y="1"/>
                  </a:moveTo>
                  <a:lnTo>
                    <a:pt x="15" y="1013"/>
                  </a:lnTo>
                  <a:cubicBezTo>
                    <a:pt x="26" y="1013"/>
                    <a:pt x="38" y="1009"/>
                    <a:pt x="49" y="1005"/>
                  </a:cubicBezTo>
                  <a:lnTo>
                    <a:pt x="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5258080" y="1885742"/>
              <a:ext cx="4229" cy="113693"/>
            </a:xfrm>
            <a:custGeom>
              <a:rect b="b" l="l" r="r" t="t"/>
              <a:pathLst>
                <a:path extrusionOk="0" h="4759" w="177">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a:off x="5259681" y="1975910"/>
              <a:ext cx="10918" cy="6259"/>
            </a:xfrm>
            <a:custGeom>
              <a:rect b="b" l="l" r="r" t="t"/>
              <a:pathLst>
                <a:path extrusionOk="0" h="262" w="457">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a:off x="5268975" y="1955912"/>
              <a:ext cx="5925" cy="3416"/>
            </a:xfrm>
            <a:custGeom>
              <a:rect b="b" l="l" r="r" t="t"/>
              <a:pathLst>
                <a:path extrusionOk="0" h="143" w="248">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a:off x="5271555" y="1950417"/>
              <a:ext cx="4205" cy="4085"/>
            </a:xfrm>
            <a:custGeom>
              <a:rect b="b" l="l" r="r" t="t"/>
              <a:pathLst>
                <a:path extrusionOk="0" h="171" w="176">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a:off x="5277552" y="1946786"/>
              <a:ext cx="908" cy="6976"/>
            </a:xfrm>
            <a:custGeom>
              <a:rect b="b" l="l" r="r" t="t"/>
              <a:pathLst>
                <a:path extrusionOk="0" h="292" w="38">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5281303" y="1945424"/>
              <a:ext cx="1266" cy="7979"/>
            </a:xfrm>
            <a:custGeom>
              <a:rect b="b" l="l" r="r" t="t"/>
              <a:pathLst>
                <a:path extrusionOk="0" h="334" w="53">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5273801" y="1958039"/>
              <a:ext cx="8768" cy="12447"/>
            </a:xfrm>
            <a:custGeom>
              <a:rect b="b" l="l" r="r" t="t"/>
              <a:pathLst>
                <a:path extrusionOk="0" h="521" w="367">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5274756" y="1953261"/>
              <a:ext cx="8338" cy="6355"/>
            </a:xfrm>
            <a:custGeom>
              <a:rect b="b" l="l" r="r" t="t"/>
              <a:pathLst>
                <a:path extrusionOk="0" h="266" w="349">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5258605" y="1886459"/>
              <a:ext cx="18849" cy="24487"/>
            </a:xfrm>
            <a:custGeom>
              <a:rect b="b" l="l" r="r" t="t"/>
              <a:pathLst>
                <a:path extrusionOk="0" h="1025" w="789">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5277361" y="1892241"/>
              <a:ext cx="27593" cy="1051"/>
            </a:xfrm>
            <a:custGeom>
              <a:rect b="b" l="l" r="r" t="t"/>
              <a:pathLst>
                <a:path extrusionOk="0" h="44" w="1155">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5264339" y="1919191"/>
              <a:ext cx="1529" cy="19661"/>
            </a:xfrm>
            <a:custGeom>
              <a:rect b="b" l="l" r="r" t="t"/>
              <a:pathLst>
                <a:path extrusionOk="0" h="823" w="64">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5260947" y="1906050"/>
              <a:ext cx="3942" cy="2078"/>
            </a:xfrm>
            <a:custGeom>
              <a:rect b="b" l="l" r="r" t="t"/>
              <a:pathLst>
                <a:path extrusionOk="0" h="87" w="165">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5268091" y="1900890"/>
              <a:ext cx="2771" cy="2676"/>
            </a:xfrm>
            <a:custGeom>
              <a:rect b="b" l="l" r="r" t="t"/>
              <a:pathLst>
                <a:path extrusionOk="0" h="112" w="116">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5271913" y="1893770"/>
              <a:ext cx="1983" cy="3894"/>
            </a:xfrm>
            <a:custGeom>
              <a:rect b="b" l="l" r="r" t="t"/>
              <a:pathLst>
                <a:path extrusionOk="0" h="163" w="83">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5273442" y="1888681"/>
              <a:ext cx="1171" cy="2078"/>
            </a:xfrm>
            <a:custGeom>
              <a:rect b="b" l="l" r="r" t="t"/>
              <a:pathLst>
                <a:path extrusionOk="0" h="87" w="49">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6297987" y="1340221"/>
              <a:ext cx="100505" cy="87294"/>
            </a:xfrm>
            <a:custGeom>
              <a:rect b="b" l="l" r="r" t="t"/>
              <a:pathLst>
                <a:path extrusionOk="0" h="3654" w="4207">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5281470" y="1588743"/>
              <a:ext cx="615024" cy="660702"/>
            </a:xfrm>
            <a:custGeom>
              <a:rect b="b" l="l" r="r" t="t"/>
              <a:pathLst>
                <a:path extrusionOk="0" h="27656" w="25744">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5687327" y="1673177"/>
              <a:ext cx="40900" cy="299413"/>
            </a:xfrm>
            <a:custGeom>
              <a:rect b="b" l="l" r="r" t="t"/>
              <a:pathLst>
                <a:path extrusionOk="0" h="12533" w="1712">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5811184" y="1712264"/>
              <a:ext cx="62042" cy="40876"/>
            </a:xfrm>
            <a:custGeom>
              <a:rect b="b" l="l" r="r" t="t"/>
              <a:pathLst>
                <a:path extrusionOk="0" h="1711" w="2597">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5690002" y="1975934"/>
              <a:ext cx="21525" cy="29671"/>
            </a:xfrm>
            <a:custGeom>
              <a:rect b="b" l="l" r="r" t="t"/>
              <a:pathLst>
                <a:path extrusionOk="0" h="1242" w="901">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5691245" y="1971084"/>
              <a:ext cx="36528" cy="24033"/>
            </a:xfrm>
            <a:custGeom>
              <a:rect b="b" l="l" r="r" t="t"/>
              <a:pathLst>
                <a:path extrusionOk="0" h="1006" w="1529">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5380981" y="2125258"/>
              <a:ext cx="54015" cy="107099"/>
            </a:xfrm>
            <a:custGeom>
              <a:rect b="b" l="l" r="r" t="t"/>
              <a:pathLst>
                <a:path extrusionOk="0" h="4483" w="2261">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5317428" y="1877882"/>
              <a:ext cx="3058" cy="113788"/>
            </a:xfrm>
            <a:custGeom>
              <a:rect b="b" l="l" r="r" t="t"/>
              <a:pathLst>
                <a:path extrusionOk="0" h="4763" w="128">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5919535" y="1222530"/>
              <a:ext cx="173394" cy="173202"/>
            </a:xfrm>
            <a:custGeom>
              <a:rect b="b" l="l" r="r" t="t"/>
              <a:pathLst>
                <a:path extrusionOk="0" h="7250" w="7258">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5920944" y="1205400"/>
              <a:ext cx="206242" cy="137678"/>
            </a:xfrm>
            <a:custGeom>
              <a:rect b="b" l="l" r="r" t="t"/>
              <a:pathLst>
                <a:path extrusionOk="0" h="5763" w="8633">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5984139" y="1293106"/>
              <a:ext cx="70595" cy="78861"/>
            </a:xfrm>
            <a:custGeom>
              <a:rect b="b" l="l" r="r" t="t"/>
              <a:pathLst>
                <a:path extrusionOk="0" h="3301" w="2955">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6023227" y="1300059"/>
              <a:ext cx="13068" cy="12471"/>
            </a:xfrm>
            <a:custGeom>
              <a:rect b="b" l="l" r="r" t="t"/>
              <a:pathLst>
                <a:path extrusionOk="0" h="522" w="547">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5942638" y="1267662"/>
              <a:ext cx="118160" cy="27784"/>
            </a:xfrm>
            <a:custGeom>
              <a:rect b="b" l="l" r="r" t="t"/>
              <a:pathLst>
                <a:path extrusionOk="0" h="1163" w="4946">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5933105" y="1290072"/>
              <a:ext cx="121385" cy="37651"/>
            </a:xfrm>
            <a:custGeom>
              <a:rect b="b" l="l" r="r" t="t"/>
              <a:pathLst>
                <a:path extrusionOk="0" h="1576" w="5081">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5683050" y="1346361"/>
              <a:ext cx="641685" cy="393827"/>
            </a:xfrm>
            <a:custGeom>
              <a:rect b="b" l="l" r="r" t="t"/>
              <a:pathLst>
                <a:path extrusionOk="0" h="16485" w="2686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5844298" y="1434904"/>
              <a:ext cx="5734" cy="24750"/>
            </a:xfrm>
            <a:custGeom>
              <a:rect b="b" l="l" r="r" t="t"/>
              <a:pathLst>
                <a:path extrusionOk="0" h="1036" w="24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5836557" y="1505791"/>
              <a:ext cx="33374" cy="15313"/>
            </a:xfrm>
            <a:custGeom>
              <a:rect b="b" l="l" r="r" t="t"/>
              <a:pathLst>
                <a:path extrusionOk="0" h="641" w="1397">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5797087" y="1472390"/>
              <a:ext cx="2700" cy="22242"/>
            </a:xfrm>
            <a:custGeom>
              <a:rect b="b" l="l" r="r" t="t"/>
              <a:pathLst>
                <a:path extrusionOk="0" h="931" w="113">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5783803" y="1528441"/>
              <a:ext cx="29194" cy="5184"/>
            </a:xfrm>
            <a:custGeom>
              <a:rect b="b" l="l" r="r" t="t"/>
              <a:pathLst>
                <a:path extrusionOk="0" h="217" w="1222">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5808603" y="1561268"/>
              <a:ext cx="2962" cy="23771"/>
            </a:xfrm>
            <a:custGeom>
              <a:rect b="b" l="l" r="r" t="t"/>
              <a:pathLst>
                <a:path extrusionOk="0" h="995" w="124">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5740797" y="1573142"/>
              <a:ext cx="27235" cy="11826"/>
            </a:xfrm>
            <a:custGeom>
              <a:rect b="b" l="l" r="r" t="t"/>
              <a:pathLst>
                <a:path extrusionOk="0" h="495" w="114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5775059" y="1601693"/>
              <a:ext cx="5280" cy="26613"/>
            </a:xfrm>
            <a:custGeom>
              <a:rect b="b" l="l" r="r" t="t"/>
              <a:pathLst>
                <a:path extrusionOk="0" h="1114" w="221">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5735684" y="1623028"/>
              <a:ext cx="6450" cy="19208"/>
            </a:xfrm>
            <a:custGeom>
              <a:rect b="b" l="l" r="r" t="t"/>
              <a:pathLst>
                <a:path extrusionOk="0" h="804" w="27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5783349" y="1669020"/>
              <a:ext cx="19208" cy="15027"/>
            </a:xfrm>
            <a:custGeom>
              <a:rect b="b" l="l" r="r" t="t"/>
              <a:pathLst>
                <a:path extrusionOk="0" h="629" w="804">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5821362" y="1628547"/>
              <a:ext cx="13761" cy="21310"/>
            </a:xfrm>
            <a:custGeom>
              <a:rect b="b" l="l" r="r" t="t"/>
              <a:pathLst>
                <a:path extrusionOk="0" h="892" w="576">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5859733" y="1676474"/>
              <a:ext cx="4396" cy="25204"/>
            </a:xfrm>
            <a:custGeom>
              <a:rect b="b" l="l" r="r" t="t"/>
              <a:pathLst>
                <a:path extrusionOk="0" h="1055" w="184">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5868668" y="1646633"/>
              <a:ext cx="29910" cy="4420"/>
            </a:xfrm>
            <a:custGeom>
              <a:rect b="b" l="l" r="r" t="t"/>
              <a:pathLst>
                <a:path extrusionOk="0" h="185" w="1252">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5861524" y="1585637"/>
              <a:ext cx="5041" cy="30890"/>
            </a:xfrm>
            <a:custGeom>
              <a:rect b="b" l="l" r="r" t="t"/>
              <a:pathLst>
                <a:path extrusionOk="0" h="1293" w="211">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5896073" y="1583989"/>
              <a:ext cx="24201" cy="7764"/>
            </a:xfrm>
            <a:custGeom>
              <a:rect b="b" l="l" r="r" t="t"/>
              <a:pathLst>
                <a:path extrusionOk="0" h="325" w="1013">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5856077" y="1543182"/>
              <a:ext cx="23221" cy="5662"/>
            </a:xfrm>
            <a:custGeom>
              <a:rect b="b" l="l" r="r" t="t"/>
              <a:pathLst>
                <a:path extrusionOk="0" h="237" w="972">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5910695" y="1507201"/>
              <a:ext cx="4850" cy="31320"/>
            </a:xfrm>
            <a:custGeom>
              <a:rect b="b" l="l" r="r" t="t"/>
              <a:pathLst>
                <a:path extrusionOk="0" h="1311" w="203">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5951550" y="1512075"/>
              <a:ext cx="20044" cy="25156"/>
            </a:xfrm>
            <a:custGeom>
              <a:rect b="b" l="l" r="r" t="t"/>
              <a:pathLst>
                <a:path extrusionOk="0" h="1053" w="839">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5941038" y="1478172"/>
              <a:ext cx="6259" cy="27330"/>
            </a:xfrm>
            <a:custGeom>
              <a:rect b="b" l="l" r="r" t="t"/>
              <a:pathLst>
                <a:path extrusionOk="0" h="1144" w="262">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5878751" y="1467086"/>
              <a:ext cx="29385" cy="2986"/>
            </a:xfrm>
            <a:custGeom>
              <a:rect b="b" l="l" r="r" t="t"/>
              <a:pathLst>
                <a:path extrusionOk="0" h="125" w="123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5811470" y="1400428"/>
              <a:ext cx="17870" cy="29241"/>
            </a:xfrm>
            <a:custGeom>
              <a:rect b="b" l="l" r="r" t="t"/>
              <a:pathLst>
                <a:path extrusionOk="0" h="1224" w="748">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5865275" y="1375653"/>
              <a:ext cx="3058" cy="26088"/>
            </a:xfrm>
            <a:custGeom>
              <a:rect b="b" l="l" r="r" t="t"/>
              <a:pathLst>
                <a:path extrusionOk="0" h="1092" w="128">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5887949" y="1358450"/>
              <a:ext cx="24105" cy="5471"/>
            </a:xfrm>
            <a:custGeom>
              <a:rect b="b" l="l" r="r" t="t"/>
              <a:pathLst>
                <a:path extrusionOk="0" h="229" w="1009">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5888833" y="1417391"/>
              <a:ext cx="22409" cy="13187"/>
            </a:xfrm>
            <a:custGeom>
              <a:rect b="b" l="l" r="r" t="t"/>
              <a:pathLst>
                <a:path extrusionOk="0" h="552" w="938">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5914900" y="1384899"/>
              <a:ext cx="18658" cy="19733"/>
            </a:xfrm>
            <a:custGeom>
              <a:rect b="b" l="l" r="r" t="t"/>
              <a:pathLst>
                <a:path extrusionOk="0" h="826" w="781">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5755252" y="1515563"/>
              <a:ext cx="12327" cy="20928"/>
            </a:xfrm>
            <a:custGeom>
              <a:rect b="b" l="l" r="r" t="t"/>
              <a:pathLst>
                <a:path extrusionOk="0" h="876" w="516">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5705078" y="1621045"/>
              <a:ext cx="10655" cy="22361"/>
            </a:xfrm>
            <a:custGeom>
              <a:rect b="b" l="l" r="r" t="t"/>
              <a:pathLst>
                <a:path extrusionOk="0" h="936" w="446">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5930668" y="1434426"/>
              <a:ext cx="28596" cy="10368"/>
            </a:xfrm>
            <a:custGeom>
              <a:rect b="b" l="l" r="r" t="t"/>
              <a:pathLst>
                <a:path extrusionOk="0" h="434" w="1197">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5975562" y="1395937"/>
              <a:ext cx="24320" cy="11563"/>
            </a:xfrm>
            <a:custGeom>
              <a:rect b="b" l="l" r="r" t="t"/>
              <a:pathLst>
                <a:path extrusionOk="0" h="484" w="1018">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5993696" y="1434713"/>
              <a:ext cx="5280" cy="24750"/>
            </a:xfrm>
            <a:custGeom>
              <a:rect b="b" l="l" r="r" t="t"/>
              <a:pathLst>
                <a:path extrusionOk="0" h="1036" w="221">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5978333" y="1463359"/>
              <a:ext cx="17607" cy="22552"/>
            </a:xfrm>
            <a:custGeom>
              <a:rect b="b" l="l" r="r" t="t"/>
              <a:pathLst>
                <a:path extrusionOk="0" h="944" w="737">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6023489" y="1480490"/>
              <a:ext cx="17965" cy="10989"/>
            </a:xfrm>
            <a:custGeom>
              <a:rect b="b" l="l" r="r" t="t"/>
              <a:pathLst>
                <a:path extrusionOk="0" h="460" w="752">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6025186" y="1419805"/>
              <a:ext cx="4850" cy="21907"/>
            </a:xfrm>
            <a:custGeom>
              <a:rect b="b" l="l" r="r" t="t"/>
              <a:pathLst>
                <a:path extrusionOk="0" h="917" w="203">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p:nvPr/>
          </p:nvSpPr>
          <p:spPr>
            <a:xfrm>
              <a:off x="6040644" y="1454782"/>
              <a:ext cx="29385" cy="2723"/>
            </a:xfrm>
            <a:custGeom>
              <a:rect b="b" l="l" r="r" t="t"/>
              <a:pathLst>
                <a:path extrusionOk="0" h="114" w="123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a:off x="6086230" y="1439324"/>
              <a:ext cx="23054" cy="13474"/>
            </a:xfrm>
            <a:custGeom>
              <a:rect b="b" l="l" r="r" t="t"/>
              <a:pathLst>
                <a:path extrusionOk="0" h="564" w="965">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6057679" y="1503450"/>
              <a:ext cx="31702" cy="2580"/>
            </a:xfrm>
            <a:custGeom>
              <a:rect b="b" l="l" r="r" t="t"/>
              <a:pathLst>
                <a:path extrusionOk="0" h="108" w="1327">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a:off x="6082933" y="1476691"/>
              <a:ext cx="23126" cy="13808"/>
            </a:xfrm>
            <a:custGeom>
              <a:rect b="b" l="l" r="r" t="t"/>
              <a:pathLst>
                <a:path extrusionOk="0" h="578" w="968">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a:off x="6135950" y="1466848"/>
              <a:ext cx="5375" cy="22337"/>
            </a:xfrm>
            <a:custGeom>
              <a:rect b="b" l="l" r="r" t="t"/>
              <a:pathLst>
                <a:path extrusionOk="0" h="935" w="225">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6116836" y="1511167"/>
              <a:ext cx="31153" cy="5925"/>
            </a:xfrm>
            <a:custGeom>
              <a:rect b="b" l="l" r="r" t="t"/>
              <a:pathLst>
                <a:path extrusionOk="0" h="248" w="1304">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6173055" y="1483978"/>
              <a:ext cx="4300" cy="20737"/>
            </a:xfrm>
            <a:custGeom>
              <a:rect b="b" l="l" r="r" t="t"/>
              <a:pathLst>
                <a:path extrusionOk="0" h="868" w="18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6160822" y="1461161"/>
              <a:ext cx="19829" cy="2700"/>
            </a:xfrm>
            <a:custGeom>
              <a:rect b="b" l="l" r="r" t="t"/>
              <a:pathLst>
                <a:path extrusionOk="0" h="113" w="83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6203756" y="1429361"/>
              <a:ext cx="6355" cy="24033"/>
            </a:xfrm>
            <a:custGeom>
              <a:rect b="b" l="l" r="r" t="t"/>
              <a:pathLst>
                <a:path extrusionOk="0" h="1006" w="266">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8"/>
            <p:cNvSpPr/>
            <p:nvPr/>
          </p:nvSpPr>
          <p:spPr>
            <a:xfrm>
              <a:off x="6193769" y="1473657"/>
              <a:ext cx="31965" cy="8863"/>
            </a:xfrm>
            <a:custGeom>
              <a:rect b="b" l="l" r="r" t="t"/>
              <a:pathLst>
                <a:path extrusionOk="0" h="371" w="1338">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8"/>
            <p:cNvSpPr/>
            <p:nvPr/>
          </p:nvSpPr>
          <p:spPr>
            <a:xfrm>
              <a:off x="6236417" y="1455379"/>
              <a:ext cx="19040" cy="9269"/>
            </a:xfrm>
            <a:custGeom>
              <a:rect b="b" l="l" r="r" t="t"/>
              <a:pathLst>
                <a:path extrusionOk="0" h="388" w="797">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6233024" y="1423818"/>
              <a:ext cx="16723" cy="23078"/>
            </a:xfrm>
            <a:custGeom>
              <a:rect b="b" l="l" r="r" t="t"/>
              <a:pathLst>
                <a:path extrusionOk="0" h="966" w="70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a:off x="6253738" y="1402770"/>
              <a:ext cx="24296" cy="2843"/>
            </a:xfrm>
            <a:custGeom>
              <a:rect b="b" l="l" r="r" t="t"/>
              <a:pathLst>
                <a:path extrusionOk="0" h="119" w="1017">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a:off x="6285419" y="1393930"/>
              <a:ext cx="7764" cy="23962"/>
            </a:xfrm>
            <a:custGeom>
              <a:rect b="b" l="l" r="r" t="t"/>
              <a:pathLst>
                <a:path extrusionOk="0" h="1003" w="325">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a:off x="6268647" y="1434259"/>
              <a:ext cx="22767" cy="2293"/>
            </a:xfrm>
            <a:custGeom>
              <a:rect b="b" l="l" r="r" t="t"/>
              <a:pathLst>
                <a:path extrusionOk="0" h="96" w="953">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39"/>
          <p:cNvSpPr txBox="1"/>
          <p:nvPr>
            <p:ph idx="2" type="ctrTitle"/>
          </p:nvPr>
        </p:nvSpPr>
        <p:spPr>
          <a:xfrm>
            <a:off x="3961225" y="423400"/>
            <a:ext cx="4826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Các chức năng cơ bản:</a:t>
            </a:r>
            <a:endParaRPr sz="1700"/>
          </a:p>
          <a:p>
            <a:pPr indent="0" lvl="0" marL="0" rtl="0" algn="r">
              <a:spcBef>
                <a:spcPts val="0"/>
              </a:spcBef>
              <a:spcAft>
                <a:spcPts val="0"/>
              </a:spcAft>
              <a:buNone/>
            </a:pPr>
            <a:r>
              <a:rPr lang="en" sz="1700"/>
              <a:t>Giao diện trang đăng ký/ đăng nhập</a:t>
            </a:r>
            <a:endParaRPr sz="1700"/>
          </a:p>
        </p:txBody>
      </p:sp>
      <p:pic>
        <p:nvPicPr>
          <p:cNvPr id="1391" name="Google Shape;1391;p39"/>
          <p:cNvPicPr preferRelativeResize="0"/>
          <p:nvPr/>
        </p:nvPicPr>
        <p:blipFill>
          <a:blip r:embed="rId3">
            <a:alphaModFix/>
          </a:blip>
          <a:stretch>
            <a:fillRect/>
          </a:stretch>
        </p:blipFill>
        <p:spPr>
          <a:xfrm>
            <a:off x="1524100" y="1418275"/>
            <a:ext cx="6095784" cy="2841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40"/>
          <p:cNvSpPr txBox="1"/>
          <p:nvPr>
            <p:ph idx="2" type="ctrTitle"/>
          </p:nvPr>
        </p:nvSpPr>
        <p:spPr>
          <a:xfrm>
            <a:off x="3961225" y="423400"/>
            <a:ext cx="4826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Các chức năng cơ bản:</a:t>
            </a:r>
            <a:endParaRPr sz="1700"/>
          </a:p>
          <a:p>
            <a:pPr indent="0" lvl="0" marL="0" rtl="0" algn="r">
              <a:spcBef>
                <a:spcPts val="0"/>
              </a:spcBef>
              <a:spcAft>
                <a:spcPts val="0"/>
              </a:spcAft>
              <a:buNone/>
            </a:pPr>
            <a:r>
              <a:rPr lang="en" sz="1700"/>
              <a:t>Giao diện thông số</a:t>
            </a:r>
            <a:endParaRPr sz="1700"/>
          </a:p>
        </p:txBody>
      </p:sp>
      <p:pic>
        <p:nvPicPr>
          <p:cNvPr id="1397" name="Google Shape;1397;p40"/>
          <p:cNvPicPr preferRelativeResize="0"/>
          <p:nvPr/>
        </p:nvPicPr>
        <p:blipFill>
          <a:blip r:embed="rId3">
            <a:alphaModFix/>
          </a:blip>
          <a:stretch>
            <a:fillRect/>
          </a:stretch>
        </p:blipFill>
        <p:spPr>
          <a:xfrm>
            <a:off x="1475324" y="1291625"/>
            <a:ext cx="6373973" cy="318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1" name="Shape 411"/>
        <p:cNvGrpSpPr/>
        <p:nvPr/>
      </p:nvGrpSpPr>
      <p:grpSpPr>
        <a:xfrm>
          <a:off x="0" y="0"/>
          <a:ext cx="0" cy="0"/>
          <a:chOff x="0" y="0"/>
          <a:chExt cx="0" cy="0"/>
        </a:xfrm>
      </p:grpSpPr>
      <p:grpSp>
        <p:nvGrpSpPr>
          <p:cNvPr id="412" name="Google Shape;412;p23"/>
          <p:cNvGrpSpPr/>
          <p:nvPr/>
        </p:nvGrpSpPr>
        <p:grpSpPr>
          <a:xfrm>
            <a:off x="1211784" y="1483576"/>
            <a:ext cx="6753864" cy="2714769"/>
            <a:chOff x="1211784" y="1483576"/>
            <a:chExt cx="6753864" cy="2714769"/>
          </a:xfrm>
        </p:grpSpPr>
        <p:sp>
          <p:nvSpPr>
            <p:cNvPr id="413" name="Google Shape;413;p23"/>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5" name="Google Shape;415;p23"/>
          <p:cNvGraphicFramePr/>
          <p:nvPr/>
        </p:nvGraphicFramePr>
        <p:xfrm>
          <a:off x="1527100" y="1696950"/>
          <a:ext cx="3000000" cy="3000000"/>
        </p:xfrm>
        <a:graphic>
          <a:graphicData uri="http://schemas.openxmlformats.org/drawingml/2006/table">
            <a:tbl>
              <a:tblPr>
                <a:noFill/>
                <a:tableStyleId>{F9DF1AA8-D9AD-4F1E-834D-4D513E6E703E}</a:tableStyleId>
              </a:tblPr>
              <a:tblGrid>
                <a:gridCol w="4045525"/>
                <a:gridCol w="2161150"/>
              </a:tblGrid>
              <a:tr h="459150">
                <a:tc>
                  <a:txBody>
                    <a:bodyPr/>
                    <a:lstStyle/>
                    <a:p>
                      <a:pPr indent="0" lvl="0" marL="0" rtl="0" algn="l">
                        <a:spcBef>
                          <a:spcPts val="0"/>
                        </a:spcBef>
                        <a:spcAft>
                          <a:spcPts val="0"/>
                        </a:spcAft>
                        <a:buClr>
                          <a:schemeClr val="dk1"/>
                        </a:buClr>
                        <a:buSzPts val="1100"/>
                        <a:buFont typeface="Arial"/>
                        <a:buNone/>
                      </a:pPr>
                      <a:r>
                        <a:rPr b="1" lang="en" sz="1700">
                          <a:solidFill>
                            <a:schemeClr val="accent3"/>
                          </a:solidFill>
                          <a:latin typeface="Merriweather"/>
                          <a:ea typeface="Merriweather"/>
                          <a:cs typeface="Merriweather"/>
                          <a:sym typeface="Merriweather"/>
                        </a:rPr>
                        <a:t>HỒ TRẦN NHẬT NGUYÊN</a:t>
                      </a:r>
                      <a:endParaRPr b="1" sz="1700">
                        <a:solidFill>
                          <a:schemeClr val="accent3"/>
                        </a:solidFill>
                        <a:latin typeface="Merriweather"/>
                        <a:ea typeface="Merriweather"/>
                        <a:cs typeface="Merriweather"/>
                        <a:sym typeface="Merriweather"/>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c>
                  <a:txBody>
                    <a:bodyPr/>
                    <a:lstStyle/>
                    <a:p>
                      <a:pPr indent="0" lvl="0" marL="0" rtl="0" algn="l">
                        <a:spcBef>
                          <a:spcPts val="0"/>
                        </a:spcBef>
                        <a:spcAft>
                          <a:spcPts val="0"/>
                        </a:spcAft>
                        <a:buNone/>
                      </a:pPr>
                      <a:r>
                        <a:rPr lang="en" sz="1700">
                          <a:solidFill>
                            <a:schemeClr val="accent3"/>
                          </a:solidFill>
                          <a:latin typeface="Anaheim"/>
                          <a:ea typeface="Anaheim"/>
                          <a:cs typeface="Anaheim"/>
                          <a:sym typeface="Anaheim"/>
                        </a:rPr>
                        <a:t>1914371</a:t>
                      </a:r>
                      <a:endParaRPr sz="1700">
                        <a:solidFill>
                          <a:schemeClr val="accent3"/>
                        </a:solidFill>
                        <a:latin typeface="Anaheim"/>
                        <a:ea typeface="Anaheim"/>
                        <a:cs typeface="Anaheim"/>
                        <a:sym typeface="Anaheim"/>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r>
              <a:tr h="459150">
                <a:tc>
                  <a:txBody>
                    <a:bodyPr/>
                    <a:lstStyle/>
                    <a:p>
                      <a:pPr indent="0" lvl="0" marL="0" rtl="0" algn="l">
                        <a:spcBef>
                          <a:spcPts val="0"/>
                        </a:spcBef>
                        <a:spcAft>
                          <a:spcPts val="0"/>
                        </a:spcAft>
                        <a:buNone/>
                      </a:pPr>
                      <a:r>
                        <a:rPr b="1" lang="en" sz="1700">
                          <a:solidFill>
                            <a:schemeClr val="accent3"/>
                          </a:solidFill>
                          <a:latin typeface="Merriweather"/>
                          <a:ea typeface="Merriweather"/>
                          <a:cs typeface="Merriweather"/>
                          <a:sym typeface="Merriweather"/>
                        </a:rPr>
                        <a:t>NGUYỄN THÀNH ĐẠT</a:t>
                      </a:r>
                      <a:endParaRPr b="1" sz="1700">
                        <a:solidFill>
                          <a:schemeClr val="accent3"/>
                        </a:solidFill>
                        <a:latin typeface="Merriweather"/>
                        <a:ea typeface="Merriweather"/>
                        <a:cs typeface="Merriweather"/>
                        <a:sym typeface="Merriweather"/>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c>
                  <a:txBody>
                    <a:bodyPr/>
                    <a:lstStyle/>
                    <a:p>
                      <a:pPr indent="0" lvl="0" marL="0" rtl="0" algn="l">
                        <a:spcBef>
                          <a:spcPts val="0"/>
                        </a:spcBef>
                        <a:spcAft>
                          <a:spcPts val="0"/>
                        </a:spcAft>
                        <a:buNone/>
                      </a:pPr>
                      <a:r>
                        <a:rPr lang="en" sz="1700">
                          <a:solidFill>
                            <a:schemeClr val="accent3"/>
                          </a:solidFill>
                          <a:latin typeface="Anaheim"/>
                          <a:ea typeface="Anaheim"/>
                          <a:cs typeface="Anaheim"/>
                          <a:sym typeface="Anaheim"/>
                        </a:rPr>
                        <a:t>1913060</a:t>
                      </a:r>
                      <a:endParaRPr sz="1700">
                        <a:solidFill>
                          <a:schemeClr val="accent3"/>
                        </a:solidFill>
                        <a:latin typeface="Anaheim"/>
                        <a:ea typeface="Anaheim"/>
                        <a:cs typeface="Anaheim"/>
                        <a:sym typeface="Anaheim"/>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r>
              <a:tr h="459150">
                <a:tc>
                  <a:txBody>
                    <a:bodyPr/>
                    <a:lstStyle/>
                    <a:p>
                      <a:pPr indent="0" lvl="0" marL="0" rtl="0" algn="l">
                        <a:spcBef>
                          <a:spcPts val="0"/>
                        </a:spcBef>
                        <a:spcAft>
                          <a:spcPts val="0"/>
                        </a:spcAft>
                        <a:buNone/>
                      </a:pPr>
                      <a:r>
                        <a:rPr b="1" lang="en" sz="1700">
                          <a:solidFill>
                            <a:schemeClr val="accent3"/>
                          </a:solidFill>
                          <a:latin typeface="Merriweather"/>
                          <a:ea typeface="Merriweather"/>
                          <a:cs typeface="Merriweather"/>
                          <a:sym typeface="Merriweather"/>
                        </a:rPr>
                        <a:t>NGUYỄN THẾ DUY</a:t>
                      </a:r>
                      <a:r>
                        <a:rPr b="1" lang="en" sz="1700">
                          <a:solidFill>
                            <a:schemeClr val="accent3"/>
                          </a:solidFill>
                          <a:latin typeface="Merriweather"/>
                          <a:ea typeface="Merriweather"/>
                          <a:cs typeface="Merriweather"/>
                          <a:sym typeface="Merriweather"/>
                        </a:rPr>
                        <a:t> </a:t>
                      </a:r>
                      <a:endParaRPr b="1" sz="1700">
                        <a:solidFill>
                          <a:schemeClr val="accent3"/>
                        </a:solidFill>
                        <a:latin typeface="Merriweather"/>
                        <a:ea typeface="Merriweather"/>
                        <a:cs typeface="Merriweather"/>
                        <a:sym typeface="Merriweather"/>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c>
                  <a:txBody>
                    <a:bodyPr/>
                    <a:lstStyle/>
                    <a:p>
                      <a:pPr indent="0" lvl="0" marL="0" rtl="0" algn="l">
                        <a:spcBef>
                          <a:spcPts val="0"/>
                        </a:spcBef>
                        <a:spcAft>
                          <a:spcPts val="0"/>
                        </a:spcAft>
                        <a:buNone/>
                      </a:pPr>
                      <a:r>
                        <a:rPr lang="en" sz="1700">
                          <a:solidFill>
                            <a:schemeClr val="accent3"/>
                          </a:solidFill>
                          <a:latin typeface="Anaheim"/>
                          <a:ea typeface="Anaheim"/>
                          <a:cs typeface="Anaheim"/>
                          <a:sym typeface="Anaheim"/>
                        </a:rPr>
                        <a:t>1912912</a:t>
                      </a:r>
                      <a:endParaRPr sz="1700">
                        <a:solidFill>
                          <a:schemeClr val="accent3"/>
                        </a:solidFill>
                        <a:latin typeface="Anaheim"/>
                        <a:ea typeface="Anaheim"/>
                        <a:cs typeface="Anaheim"/>
                        <a:sym typeface="Anaheim"/>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r>
              <a:tr h="459150">
                <a:tc>
                  <a:txBody>
                    <a:bodyPr/>
                    <a:lstStyle/>
                    <a:p>
                      <a:pPr indent="0" lvl="0" marL="0" rtl="0" algn="l">
                        <a:spcBef>
                          <a:spcPts val="0"/>
                        </a:spcBef>
                        <a:spcAft>
                          <a:spcPts val="0"/>
                        </a:spcAft>
                        <a:buNone/>
                      </a:pPr>
                      <a:r>
                        <a:rPr b="1" lang="en" sz="1700">
                          <a:solidFill>
                            <a:schemeClr val="accent3"/>
                          </a:solidFill>
                          <a:latin typeface="Merriweather"/>
                          <a:ea typeface="Merriweather"/>
                          <a:cs typeface="Merriweather"/>
                          <a:sym typeface="Merriweather"/>
                        </a:rPr>
                        <a:t>NGUYỄN HỮU NGỌC VINH</a:t>
                      </a:r>
                      <a:endParaRPr b="1" sz="1700">
                        <a:solidFill>
                          <a:schemeClr val="accent3"/>
                        </a:solidFill>
                        <a:latin typeface="Merriweather"/>
                        <a:ea typeface="Merriweather"/>
                        <a:cs typeface="Merriweather"/>
                        <a:sym typeface="Merriweather"/>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c>
                  <a:txBody>
                    <a:bodyPr/>
                    <a:lstStyle/>
                    <a:p>
                      <a:pPr indent="0" lvl="0" marL="0" rtl="0" algn="l">
                        <a:spcBef>
                          <a:spcPts val="0"/>
                        </a:spcBef>
                        <a:spcAft>
                          <a:spcPts val="0"/>
                        </a:spcAft>
                        <a:buNone/>
                      </a:pPr>
                      <a:r>
                        <a:rPr lang="en" sz="1700">
                          <a:solidFill>
                            <a:schemeClr val="accent3"/>
                          </a:solidFill>
                          <a:latin typeface="Anaheim"/>
                          <a:ea typeface="Anaheim"/>
                          <a:cs typeface="Anaheim"/>
                          <a:sym typeface="Anaheim"/>
                        </a:rPr>
                        <a:t>1915939</a:t>
                      </a:r>
                      <a:endParaRPr sz="1700">
                        <a:solidFill>
                          <a:schemeClr val="accent3"/>
                        </a:solidFill>
                        <a:latin typeface="Anaheim"/>
                        <a:ea typeface="Anaheim"/>
                        <a:cs typeface="Anaheim"/>
                        <a:sym typeface="Anaheim"/>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dk1">
                        <a:alpha val="17860"/>
                      </a:schemeClr>
                    </a:solidFill>
                  </a:tcPr>
                </a:tc>
              </a:tr>
              <a:tr h="459150">
                <a:tc>
                  <a:txBody>
                    <a:bodyPr/>
                    <a:lstStyle/>
                    <a:p>
                      <a:pPr indent="0" lvl="0" marL="0" rtl="0" algn="l">
                        <a:spcBef>
                          <a:spcPts val="0"/>
                        </a:spcBef>
                        <a:spcAft>
                          <a:spcPts val="0"/>
                        </a:spcAft>
                        <a:buNone/>
                      </a:pPr>
                      <a:r>
                        <a:rPr b="1" lang="en" sz="1700">
                          <a:solidFill>
                            <a:schemeClr val="accent3"/>
                          </a:solidFill>
                          <a:latin typeface="Merriweather"/>
                          <a:ea typeface="Merriweather"/>
                          <a:cs typeface="Merriweather"/>
                          <a:sym typeface="Merriweather"/>
                        </a:rPr>
                        <a:t>NGUYỄN MINH THIỆN</a:t>
                      </a:r>
                      <a:r>
                        <a:rPr b="1" lang="en" sz="1700">
                          <a:solidFill>
                            <a:schemeClr val="accent3"/>
                          </a:solidFill>
                          <a:latin typeface="Merriweather"/>
                          <a:ea typeface="Merriweather"/>
                          <a:cs typeface="Merriweather"/>
                          <a:sym typeface="Merriweather"/>
                        </a:rPr>
                        <a:t> </a:t>
                      </a:r>
                      <a:endParaRPr b="1" sz="1700">
                        <a:solidFill>
                          <a:schemeClr val="accent3"/>
                        </a:solidFill>
                        <a:latin typeface="Merriweather"/>
                        <a:ea typeface="Merriweather"/>
                        <a:cs typeface="Merriweather"/>
                        <a:sym typeface="Merriweather"/>
                      </a:endParaRPr>
                    </a:p>
                  </a:txBody>
                  <a:tcPr marT="91425" marB="91425" marR="91425"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solidFill>
                      <a:schemeClr val="dk1">
                        <a:alpha val="17860"/>
                      </a:schemeClr>
                    </a:solidFill>
                  </a:tcPr>
                </a:tc>
                <a:tc>
                  <a:txBody>
                    <a:bodyPr/>
                    <a:lstStyle/>
                    <a:p>
                      <a:pPr indent="0" lvl="0" marL="0" rtl="0" algn="l">
                        <a:spcBef>
                          <a:spcPts val="0"/>
                        </a:spcBef>
                        <a:spcAft>
                          <a:spcPts val="0"/>
                        </a:spcAft>
                        <a:buNone/>
                      </a:pPr>
                      <a:r>
                        <a:rPr lang="en" sz="1700">
                          <a:solidFill>
                            <a:schemeClr val="accent3"/>
                          </a:solidFill>
                          <a:latin typeface="Anaheim"/>
                          <a:ea typeface="Anaheim"/>
                          <a:cs typeface="Anaheim"/>
                          <a:sym typeface="Anaheim"/>
                        </a:rPr>
                        <a:t>1915294</a:t>
                      </a:r>
                      <a:endParaRPr sz="1700">
                        <a:solidFill>
                          <a:schemeClr val="accent3"/>
                        </a:solidFill>
                        <a:latin typeface="Anaheim"/>
                        <a:ea typeface="Anaheim"/>
                        <a:cs typeface="Anaheim"/>
                        <a:sym typeface="Anaheim"/>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alpha val="0"/>
                        </a:schemeClr>
                      </a:solidFill>
                      <a:prstDash val="solid"/>
                      <a:round/>
                      <a:headEnd len="sm" w="sm" type="none"/>
                      <a:tailEnd len="sm" w="sm" type="none"/>
                    </a:lnB>
                    <a:solidFill>
                      <a:schemeClr val="dk1">
                        <a:alpha val="17860"/>
                      </a:schemeClr>
                    </a:solidFill>
                  </a:tcPr>
                </a:tc>
              </a:tr>
            </a:tbl>
          </a:graphicData>
        </a:graphic>
      </p:graphicFrame>
      <p:sp>
        <p:nvSpPr>
          <p:cNvPr id="416" name="Google Shape;416;p2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THÀNH VIÊN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41"/>
          <p:cNvSpPr txBox="1"/>
          <p:nvPr>
            <p:ph idx="2" type="ctrTitle"/>
          </p:nvPr>
        </p:nvSpPr>
        <p:spPr>
          <a:xfrm>
            <a:off x="3961225" y="423400"/>
            <a:ext cx="4826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Các chức năng cơ bản:</a:t>
            </a:r>
            <a:endParaRPr sz="1700"/>
          </a:p>
          <a:p>
            <a:pPr indent="0" lvl="0" marL="0" rtl="0" algn="r">
              <a:spcBef>
                <a:spcPts val="0"/>
              </a:spcBef>
              <a:spcAft>
                <a:spcPts val="0"/>
              </a:spcAft>
              <a:buNone/>
            </a:pPr>
            <a:r>
              <a:rPr lang="en" sz="1700"/>
              <a:t>Giao diện điều khiển thiết bị</a:t>
            </a:r>
            <a:endParaRPr sz="1700"/>
          </a:p>
        </p:txBody>
      </p:sp>
      <p:pic>
        <p:nvPicPr>
          <p:cNvPr id="1403" name="Google Shape;1403;p41"/>
          <p:cNvPicPr preferRelativeResize="0"/>
          <p:nvPr/>
        </p:nvPicPr>
        <p:blipFill>
          <a:blip r:embed="rId3">
            <a:alphaModFix/>
          </a:blip>
          <a:stretch>
            <a:fillRect/>
          </a:stretch>
        </p:blipFill>
        <p:spPr>
          <a:xfrm>
            <a:off x="1264374" y="1372700"/>
            <a:ext cx="7033051" cy="3271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42"/>
          <p:cNvSpPr txBox="1"/>
          <p:nvPr>
            <p:ph idx="2" type="ctrTitle"/>
          </p:nvPr>
        </p:nvSpPr>
        <p:spPr>
          <a:xfrm>
            <a:off x="3961225" y="423400"/>
            <a:ext cx="4826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Các chức năng cơ bản:</a:t>
            </a:r>
            <a:endParaRPr sz="1700"/>
          </a:p>
          <a:p>
            <a:pPr indent="0" lvl="0" marL="0" rtl="0" algn="r">
              <a:spcBef>
                <a:spcPts val="0"/>
              </a:spcBef>
              <a:spcAft>
                <a:spcPts val="0"/>
              </a:spcAft>
              <a:buNone/>
            </a:pPr>
            <a:r>
              <a:rPr lang="en" sz="1700"/>
              <a:t>Giao diện thêm thiệt bị</a:t>
            </a:r>
            <a:endParaRPr sz="1700"/>
          </a:p>
        </p:txBody>
      </p:sp>
      <p:pic>
        <p:nvPicPr>
          <p:cNvPr id="1409" name="Google Shape;1409;p42"/>
          <p:cNvPicPr preferRelativeResize="0"/>
          <p:nvPr/>
        </p:nvPicPr>
        <p:blipFill>
          <a:blip r:embed="rId3">
            <a:alphaModFix/>
          </a:blip>
          <a:stretch>
            <a:fillRect/>
          </a:stretch>
        </p:blipFill>
        <p:spPr>
          <a:xfrm>
            <a:off x="1383900" y="1560100"/>
            <a:ext cx="6376199" cy="3040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43"/>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a:p>
            <a:pPr indent="0" lvl="0" marL="0" rtl="0" algn="r">
              <a:spcBef>
                <a:spcPts val="0"/>
              </a:spcBef>
              <a:spcAft>
                <a:spcPts val="0"/>
              </a:spcAft>
              <a:buNone/>
            </a:pPr>
            <a:r>
              <a:rPr lang="en"/>
              <a:t>Kết luận</a:t>
            </a:r>
            <a:endParaRPr/>
          </a:p>
        </p:txBody>
      </p:sp>
      <p:sp>
        <p:nvSpPr>
          <p:cNvPr id="1415" name="Google Shape;1415;p43"/>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grpSp>
        <p:nvGrpSpPr>
          <p:cNvPr id="1416" name="Google Shape;1416;p43"/>
          <p:cNvGrpSpPr/>
          <p:nvPr/>
        </p:nvGrpSpPr>
        <p:grpSpPr>
          <a:xfrm>
            <a:off x="4410957" y="900096"/>
            <a:ext cx="4225480" cy="3343317"/>
            <a:chOff x="5256025" y="1070100"/>
            <a:chExt cx="2664741" cy="1629773"/>
          </a:xfrm>
        </p:grpSpPr>
        <p:sp>
          <p:nvSpPr>
            <p:cNvPr id="1417" name="Google Shape;1417;p43"/>
            <p:cNvSpPr/>
            <p:nvPr/>
          </p:nvSpPr>
          <p:spPr>
            <a:xfrm>
              <a:off x="5543830" y="1270433"/>
              <a:ext cx="325907" cy="275022"/>
            </a:xfrm>
            <a:custGeom>
              <a:rect b="b" l="l" r="r" t="t"/>
              <a:pathLst>
                <a:path extrusionOk="0" h="11512" w="13642">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3"/>
            <p:cNvSpPr/>
            <p:nvPr/>
          </p:nvSpPr>
          <p:spPr>
            <a:xfrm>
              <a:off x="5456385" y="2501673"/>
              <a:ext cx="62759" cy="79076"/>
            </a:xfrm>
            <a:custGeom>
              <a:rect b="b" l="l" r="r" t="t"/>
              <a:pathLst>
                <a:path extrusionOk="0" h="3310" w="2627">
                  <a:moveTo>
                    <a:pt x="0" y="0"/>
                  </a:moveTo>
                  <a:lnTo>
                    <a:pt x="0" y="3310"/>
                  </a:lnTo>
                  <a:lnTo>
                    <a:pt x="2626" y="3310"/>
                  </a:lnTo>
                  <a:lnTo>
                    <a:pt x="2626"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3"/>
            <p:cNvSpPr/>
            <p:nvPr/>
          </p:nvSpPr>
          <p:spPr>
            <a:xfrm>
              <a:off x="5543663" y="2385654"/>
              <a:ext cx="58626" cy="195086"/>
            </a:xfrm>
            <a:custGeom>
              <a:rect b="b" l="l" r="r" t="t"/>
              <a:pathLst>
                <a:path extrusionOk="0" h="8166" w="2454">
                  <a:moveTo>
                    <a:pt x="0" y="0"/>
                  </a:moveTo>
                  <a:lnTo>
                    <a:pt x="0" y="8166"/>
                  </a:lnTo>
                  <a:lnTo>
                    <a:pt x="2454" y="8166"/>
                  </a:lnTo>
                  <a:lnTo>
                    <a:pt x="2454"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3"/>
            <p:cNvSpPr/>
            <p:nvPr/>
          </p:nvSpPr>
          <p:spPr>
            <a:xfrm>
              <a:off x="5628528" y="2462490"/>
              <a:ext cx="59176" cy="118256"/>
            </a:xfrm>
            <a:custGeom>
              <a:rect b="b" l="l" r="r" t="t"/>
              <a:pathLst>
                <a:path extrusionOk="0" h="4950" w="2477">
                  <a:moveTo>
                    <a:pt x="0" y="1"/>
                  </a:moveTo>
                  <a:lnTo>
                    <a:pt x="0" y="4950"/>
                  </a:lnTo>
                  <a:lnTo>
                    <a:pt x="2477" y="4950"/>
                  </a:lnTo>
                  <a:lnTo>
                    <a:pt x="2477"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3"/>
            <p:cNvSpPr/>
            <p:nvPr/>
          </p:nvSpPr>
          <p:spPr>
            <a:xfrm>
              <a:off x="5713035" y="2411792"/>
              <a:ext cx="61756" cy="168950"/>
            </a:xfrm>
            <a:custGeom>
              <a:rect b="b" l="l" r="r" t="t"/>
              <a:pathLst>
                <a:path extrusionOk="0" h="7072" w="2585">
                  <a:moveTo>
                    <a:pt x="0" y="1"/>
                  </a:moveTo>
                  <a:lnTo>
                    <a:pt x="0" y="7072"/>
                  </a:lnTo>
                  <a:lnTo>
                    <a:pt x="2585" y="7072"/>
                  </a:lnTo>
                  <a:lnTo>
                    <a:pt x="2585"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3"/>
            <p:cNvSpPr/>
            <p:nvPr/>
          </p:nvSpPr>
          <p:spPr>
            <a:xfrm>
              <a:off x="7323176" y="1070100"/>
              <a:ext cx="403000" cy="389168"/>
            </a:xfrm>
            <a:custGeom>
              <a:rect b="b" l="l" r="r" t="t"/>
              <a:pathLst>
                <a:path extrusionOk="0" h="16290" w="16869">
                  <a:moveTo>
                    <a:pt x="1738" y="0"/>
                  </a:moveTo>
                  <a:lnTo>
                    <a:pt x="1" y="15255"/>
                  </a:lnTo>
                  <a:lnTo>
                    <a:pt x="15580" y="16289"/>
                  </a:lnTo>
                  <a:cubicBezTo>
                    <a:pt x="16869" y="2212"/>
                    <a:pt x="1738" y="0"/>
                    <a:pt x="173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3"/>
            <p:cNvSpPr/>
            <p:nvPr/>
          </p:nvSpPr>
          <p:spPr>
            <a:xfrm>
              <a:off x="6038135" y="1731091"/>
              <a:ext cx="75588" cy="110491"/>
            </a:xfrm>
            <a:custGeom>
              <a:rect b="b" l="l" r="r" t="t"/>
              <a:pathLst>
                <a:path extrusionOk="0" h="4625" w="3164">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3"/>
            <p:cNvSpPr/>
            <p:nvPr/>
          </p:nvSpPr>
          <p:spPr>
            <a:xfrm>
              <a:off x="6088285" y="1719694"/>
              <a:ext cx="102990" cy="72912"/>
            </a:xfrm>
            <a:custGeom>
              <a:rect b="b" l="l" r="r" t="t"/>
              <a:pathLst>
                <a:path extrusionOk="0" h="3052" w="4311">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3"/>
            <p:cNvSpPr/>
            <p:nvPr/>
          </p:nvSpPr>
          <p:spPr>
            <a:xfrm>
              <a:off x="6064011" y="1783127"/>
              <a:ext cx="134859" cy="90161"/>
            </a:xfrm>
            <a:custGeom>
              <a:rect b="b" l="l" r="r" t="t"/>
              <a:pathLst>
                <a:path extrusionOk="0" h="3774" w="5645">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3"/>
            <p:cNvSpPr/>
            <p:nvPr/>
          </p:nvSpPr>
          <p:spPr>
            <a:xfrm>
              <a:off x="6442295" y="2101079"/>
              <a:ext cx="74608" cy="82731"/>
            </a:xfrm>
            <a:custGeom>
              <a:rect b="b" l="l" r="r" t="t"/>
              <a:pathLst>
                <a:path extrusionOk="0" h="3463" w="3123">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3"/>
            <p:cNvSpPr/>
            <p:nvPr/>
          </p:nvSpPr>
          <p:spPr>
            <a:xfrm>
              <a:off x="7575836" y="1836907"/>
              <a:ext cx="258609" cy="258538"/>
            </a:xfrm>
            <a:custGeom>
              <a:rect b="b" l="l" r="r" t="t"/>
              <a:pathLst>
                <a:path extrusionOk="0" h="10822" w="10825">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3"/>
            <p:cNvSpPr/>
            <p:nvPr/>
          </p:nvSpPr>
          <p:spPr>
            <a:xfrm>
              <a:off x="7737084" y="1805323"/>
              <a:ext cx="132183" cy="129340"/>
            </a:xfrm>
            <a:custGeom>
              <a:rect b="b" l="l" r="r" t="t"/>
              <a:pathLst>
                <a:path extrusionOk="0" h="5414" w="5533">
                  <a:moveTo>
                    <a:pt x="0" y="1"/>
                  </a:moveTo>
                  <a:lnTo>
                    <a:pt x="124" y="5413"/>
                  </a:lnTo>
                  <a:lnTo>
                    <a:pt x="5532" y="5327"/>
                  </a:lnTo>
                  <a:cubicBezTo>
                    <a:pt x="5495" y="3919"/>
                    <a:pt x="4905" y="2519"/>
                    <a:pt x="3896" y="1536"/>
                  </a:cubicBezTo>
                  <a:cubicBezTo>
                    <a:pt x="2888" y="550"/>
                    <a:pt x="1409" y="1"/>
                    <a:pt x="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3"/>
            <p:cNvSpPr/>
            <p:nvPr/>
          </p:nvSpPr>
          <p:spPr>
            <a:xfrm>
              <a:off x="6912087" y="1367243"/>
              <a:ext cx="65148" cy="81154"/>
            </a:xfrm>
            <a:custGeom>
              <a:rect b="b" l="l" r="r" t="t"/>
              <a:pathLst>
                <a:path extrusionOk="0" h="3397" w="2727">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3"/>
            <p:cNvSpPr/>
            <p:nvPr/>
          </p:nvSpPr>
          <p:spPr>
            <a:xfrm>
              <a:off x="6999604" y="1251344"/>
              <a:ext cx="60872" cy="196854"/>
            </a:xfrm>
            <a:custGeom>
              <a:rect b="b" l="l" r="r" t="t"/>
              <a:pathLst>
                <a:path extrusionOk="0" h="8240" w="2548">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3"/>
            <p:cNvSpPr/>
            <p:nvPr/>
          </p:nvSpPr>
          <p:spPr>
            <a:xfrm>
              <a:off x="7084207" y="1328156"/>
              <a:ext cx="61588" cy="120167"/>
            </a:xfrm>
            <a:custGeom>
              <a:rect b="b" l="l" r="r" t="t"/>
              <a:pathLst>
                <a:path extrusionOk="0" h="5030" w="2578">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3"/>
            <p:cNvSpPr/>
            <p:nvPr/>
          </p:nvSpPr>
          <p:spPr>
            <a:xfrm>
              <a:off x="7168904" y="1277505"/>
              <a:ext cx="63977" cy="170814"/>
            </a:xfrm>
            <a:custGeom>
              <a:rect b="b" l="l" r="r" t="t"/>
              <a:pathLst>
                <a:path extrusionOk="0" h="7150" w="2678">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3"/>
            <p:cNvSpPr/>
            <p:nvPr/>
          </p:nvSpPr>
          <p:spPr>
            <a:xfrm>
              <a:off x="5908305" y="2053176"/>
              <a:ext cx="501929" cy="466309"/>
            </a:xfrm>
            <a:custGeom>
              <a:rect b="b" l="l" r="r" t="t"/>
              <a:pathLst>
                <a:path extrusionOk="0" h="19519" w="2101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6804788" y="2346830"/>
              <a:ext cx="247644" cy="231207"/>
            </a:xfrm>
            <a:custGeom>
              <a:rect b="b" l="l" r="r" t="t"/>
              <a:pathLst>
                <a:path extrusionOk="0" h="9678" w="10366">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3"/>
            <p:cNvSpPr/>
            <p:nvPr/>
          </p:nvSpPr>
          <p:spPr>
            <a:xfrm>
              <a:off x="6951772" y="2347905"/>
              <a:ext cx="87031" cy="88536"/>
            </a:xfrm>
            <a:custGeom>
              <a:rect b="b" l="l" r="r" t="t"/>
              <a:pathLst>
                <a:path extrusionOk="0" h="3706" w="3643">
                  <a:moveTo>
                    <a:pt x="583" y="1"/>
                  </a:moveTo>
                  <a:lnTo>
                    <a:pt x="0" y="3706"/>
                  </a:lnTo>
                  <a:lnTo>
                    <a:pt x="3642" y="3023"/>
                  </a:lnTo>
                  <a:cubicBezTo>
                    <a:pt x="3642" y="3023"/>
                    <a:pt x="3104" y="946"/>
                    <a:pt x="5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3"/>
            <p:cNvSpPr/>
            <p:nvPr/>
          </p:nvSpPr>
          <p:spPr>
            <a:xfrm>
              <a:off x="6311486" y="1314346"/>
              <a:ext cx="695486" cy="747781"/>
            </a:xfrm>
            <a:custGeom>
              <a:rect b="b" l="l" r="r" t="t"/>
              <a:pathLst>
                <a:path extrusionOk="0" h="31301" w="29112">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6337265" y="1374936"/>
              <a:ext cx="187871" cy="177598"/>
            </a:xfrm>
            <a:custGeom>
              <a:rect b="b" l="l" r="r" t="t"/>
              <a:pathLst>
                <a:path extrusionOk="0" h="7434" w="7864">
                  <a:moveTo>
                    <a:pt x="6070" y="1"/>
                  </a:moveTo>
                  <a:cubicBezTo>
                    <a:pt x="6070" y="1"/>
                    <a:pt x="1969" y="2720"/>
                    <a:pt x="1" y="7433"/>
                  </a:cubicBezTo>
                  <a:lnTo>
                    <a:pt x="7863" y="6747"/>
                  </a:lnTo>
                  <a:lnTo>
                    <a:pt x="6070"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p:nvPr/>
          </p:nvSpPr>
          <p:spPr>
            <a:xfrm>
              <a:off x="7864692" y="2252696"/>
              <a:ext cx="55711" cy="114887"/>
            </a:xfrm>
            <a:custGeom>
              <a:rect b="b" l="l" r="r" t="t"/>
              <a:pathLst>
                <a:path extrusionOk="0" h="4809" w="2332">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3"/>
            <p:cNvSpPr/>
            <p:nvPr/>
          </p:nvSpPr>
          <p:spPr>
            <a:xfrm>
              <a:off x="7899694" y="2254130"/>
              <a:ext cx="19470" cy="24893"/>
            </a:xfrm>
            <a:custGeom>
              <a:rect b="b" l="l" r="r" t="t"/>
              <a:pathLst>
                <a:path extrusionOk="0" h="1042" w="815">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p:nvPr/>
          </p:nvSpPr>
          <p:spPr>
            <a:xfrm>
              <a:off x="7906360" y="2254918"/>
              <a:ext cx="14406" cy="112904"/>
            </a:xfrm>
            <a:custGeom>
              <a:rect b="b" l="l" r="r" t="t"/>
              <a:pathLst>
                <a:path extrusionOk="0" h="4726" w="603">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3"/>
            <p:cNvSpPr/>
            <p:nvPr/>
          </p:nvSpPr>
          <p:spPr>
            <a:xfrm>
              <a:off x="7906360" y="2254918"/>
              <a:ext cx="13952" cy="112617"/>
            </a:xfrm>
            <a:custGeom>
              <a:rect b="b" l="l" r="r" t="t"/>
              <a:pathLst>
                <a:path extrusionOk="0" h="4714" w="584">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3"/>
            <p:cNvSpPr/>
            <p:nvPr/>
          </p:nvSpPr>
          <p:spPr>
            <a:xfrm>
              <a:off x="7917685" y="2255014"/>
              <a:ext cx="1481" cy="24201"/>
            </a:xfrm>
            <a:custGeom>
              <a:rect b="b" l="l" r="r" t="t"/>
              <a:pathLst>
                <a:path extrusionOk="0" h="1013" w="62">
                  <a:moveTo>
                    <a:pt x="39" y="0"/>
                  </a:moveTo>
                  <a:lnTo>
                    <a:pt x="1" y="1005"/>
                  </a:lnTo>
                  <a:cubicBezTo>
                    <a:pt x="13" y="1009"/>
                    <a:pt x="23" y="1009"/>
                    <a:pt x="31" y="1012"/>
                  </a:cubicBezTo>
                  <a:lnTo>
                    <a:pt x="61"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3"/>
            <p:cNvSpPr/>
            <p:nvPr/>
          </p:nvSpPr>
          <p:spPr>
            <a:xfrm>
              <a:off x="7913408" y="2253939"/>
              <a:ext cx="5375" cy="113597"/>
            </a:xfrm>
            <a:custGeom>
              <a:rect b="b" l="l" r="r" t="t"/>
              <a:pathLst>
                <a:path extrusionOk="0" h="4755" w="225">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3"/>
            <p:cNvSpPr/>
            <p:nvPr/>
          </p:nvSpPr>
          <p:spPr>
            <a:xfrm>
              <a:off x="7905285" y="2344059"/>
              <a:ext cx="11061" cy="6116"/>
            </a:xfrm>
            <a:custGeom>
              <a:rect b="b" l="l" r="r" t="t"/>
              <a:pathLst>
                <a:path extrusionOk="0" h="256" w="463">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3"/>
            <p:cNvSpPr/>
            <p:nvPr/>
          </p:nvSpPr>
          <p:spPr>
            <a:xfrm>
              <a:off x="7901295" y="2323966"/>
              <a:ext cx="5996" cy="3392"/>
            </a:xfrm>
            <a:custGeom>
              <a:rect b="b" l="l" r="r" t="t"/>
              <a:pathLst>
                <a:path extrusionOk="0" h="142" w="251">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3"/>
            <p:cNvSpPr/>
            <p:nvPr/>
          </p:nvSpPr>
          <p:spPr>
            <a:xfrm>
              <a:off x="7900483" y="2318423"/>
              <a:ext cx="4205" cy="4085"/>
            </a:xfrm>
            <a:custGeom>
              <a:rect b="b" l="l" r="r" t="t"/>
              <a:pathLst>
                <a:path extrusionOk="0" h="171" w="176">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p:nvPr/>
          </p:nvSpPr>
          <p:spPr>
            <a:xfrm>
              <a:off x="7897807" y="2314719"/>
              <a:ext cx="1003" cy="7071"/>
            </a:xfrm>
            <a:custGeom>
              <a:rect b="b" l="l" r="r" t="t"/>
              <a:pathLst>
                <a:path extrusionOk="0" h="296" w="42">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3"/>
            <p:cNvSpPr/>
            <p:nvPr/>
          </p:nvSpPr>
          <p:spPr>
            <a:xfrm>
              <a:off x="7893793" y="2313358"/>
              <a:ext cx="1266" cy="7979"/>
            </a:xfrm>
            <a:custGeom>
              <a:rect b="b" l="l" r="r" t="t"/>
              <a:pathLst>
                <a:path extrusionOk="0" h="334" w="53">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3"/>
            <p:cNvSpPr/>
            <p:nvPr/>
          </p:nvSpPr>
          <p:spPr>
            <a:xfrm>
              <a:off x="7893506" y="2326044"/>
              <a:ext cx="8911" cy="12447"/>
            </a:xfrm>
            <a:custGeom>
              <a:rect b="b" l="l" r="r" t="t"/>
              <a:pathLst>
                <a:path extrusionOk="0" h="521" w="373">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3"/>
            <p:cNvSpPr/>
            <p:nvPr/>
          </p:nvSpPr>
          <p:spPr>
            <a:xfrm>
              <a:off x="7893076" y="2321194"/>
              <a:ext cx="8409" cy="6379"/>
            </a:xfrm>
            <a:custGeom>
              <a:rect b="b" l="l" r="r" t="t"/>
              <a:pathLst>
                <a:path extrusionOk="0" h="267" w="352">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3"/>
            <p:cNvSpPr/>
            <p:nvPr/>
          </p:nvSpPr>
          <p:spPr>
            <a:xfrm>
              <a:off x="7899599" y="2254464"/>
              <a:ext cx="18491" cy="24654"/>
            </a:xfrm>
            <a:custGeom>
              <a:rect b="b" l="l" r="r" t="t"/>
              <a:pathLst>
                <a:path extrusionOk="0" h="1032" w="774">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3"/>
            <p:cNvSpPr/>
            <p:nvPr/>
          </p:nvSpPr>
          <p:spPr>
            <a:xfrm>
              <a:off x="7872003" y="2259959"/>
              <a:ext cx="27617" cy="1242"/>
            </a:xfrm>
            <a:custGeom>
              <a:rect b="b" l="l" r="r" t="t"/>
              <a:pathLst>
                <a:path extrusionOk="0" h="52" w="1156">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3"/>
            <p:cNvSpPr/>
            <p:nvPr/>
          </p:nvSpPr>
          <p:spPr>
            <a:xfrm>
              <a:off x="7910565" y="2287316"/>
              <a:ext cx="1720" cy="19566"/>
            </a:xfrm>
            <a:custGeom>
              <a:rect b="b" l="l" r="r" t="t"/>
              <a:pathLst>
                <a:path extrusionOk="0" h="819" w="72">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3"/>
            <p:cNvSpPr/>
            <p:nvPr/>
          </p:nvSpPr>
          <p:spPr>
            <a:xfrm>
              <a:off x="7911903" y="2274175"/>
              <a:ext cx="3942" cy="2126"/>
            </a:xfrm>
            <a:custGeom>
              <a:rect b="b" l="l" r="r" t="t"/>
              <a:pathLst>
                <a:path extrusionOk="0" h="89" w="165">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3"/>
            <p:cNvSpPr/>
            <p:nvPr/>
          </p:nvSpPr>
          <p:spPr>
            <a:xfrm>
              <a:off x="7906026" y="2268919"/>
              <a:ext cx="2795" cy="2747"/>
            </a:xfrm>
            <a:custGeom>
              <a:rect b="b" l="l" r="r" t="t"/>
              <a:pathLst>
                <a:path extrusionOk="0" h="115" w="117">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3"/>
            <p:cNvSpPr/>
            <p:nvPr/>
          </p:nvSpPr>
          <p:spPr>
            <a:xfrm>
              <a:off x="7903087" y="2261799"/>
              <a:ext cx="1887" cy="3870"/>
            </a:xfrm>
            <a:custGeom>
              <a:rect b="b" l="l" r="r" t="t"/>
              <a:pathLst>
                <a:path extrusionOk="0" h="162" w="79">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3"/>
            <p:cNvSpPr/>
            <p:nvPr/>
          </p:nvSpPr>
          <p:spPr>
            <a:xfrm>
              <a:off x="7902370" y="2256686"/>
              <a:ext cx="1171" cy="2078"/>
            </a:xfrm>
            <a:custGeom>
              <a:rect b="b" l="l" r="r" t="t"/>
              <a:pathLst>
                <a:path extrusionOk="0" h="87" w="49">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3"/>
            <p:cNvSpPr/>
            <p:nvPr/>
          </p:nvSpPr>
          <p:spPr>
            <a:xfrm>
              <a:off x="7618412" y="2589929"/>
              <a:ext cx="96898" cy="109631"/>
            </a:xfrm>
            <a:custGeom>
              <a:rect b="b" l="l" r="r" t="t"/>
              <a:pathLst>
                <a:path extrusionOk="0" h="4589" w="4056">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3"/>
            <p:cNvSpPr/>
            <p:nvPr/>
          </p:nvSpPr>
          <p:spPr>
            <a:xfrm>
              <a:off x="7692477" y="2615708"/>
              <a:ext cx="22218" cy="29313"/>
            </a:xfrm>
            <a:custGeom>
              <a:rect b="b" l="l" r="r" t="t"/>
              <a:pathLst>
                <a:path extrusionOk="0" h="1227" w="93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3"/>
            <p:cNvSpPr/>
            <p:nvPr/>
          </p:nvSpPr>
          <p:spPr>
            <a:xfrm>
              <a:off x="7625078" y="2631238"/>
              <a:ext cx="90233" cy="68636"/>
            </a:xfrm>
            <a:custGeom>
              <a:rect b="b" l="l" r="r" t="t"/>
              <a:pathLst>
                <a:path extrusionOk="0" h="2873" w="3777">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3"/>
            <p:cNvSpPr/>
            <p:nvPr/>
          </p:nvSpPr>
          <p:spPr>
            <a:xfrm>
              <a:off x="7625078" y="2630545"/>
              <a:ext cx="90233" cy="68970"/>
            </a:xfrm>
            <a:custGeom>
              <a:rect b="b" l="l" r="r" t="t"/>
              <a:pathLst>
                <a:path extrusionOk="0" h="2887" w="3777">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3"/>
            <p:cNvSpPr/>
            <p:nvPr/>
          </p:nvSpPr>
          <p:spPr>
            <a:xfrm>
              <a:off x="7695392" y="2630091"/>
              <a:ext cx="19303" cy="15552"/>
            </a:xfrm>
            <a:custGeom>
              <a:rect b="b" l="l" r="r" t="t"/>
              <a:pathLst>
                <a:path extrusionOk="0" h="651" w="808">
                  <a:moveTo>
                    <a:pt x="793" y="0"/>
                  </a:moveTo>
                  <a:lnTo>
                    <a:pt x="1" y="624"/>
                  </a:lnTo>
                  <a:cubicBezTo>
                    <a:pt x="5" y="631"/>
                    <a:pt x="13" y="642"/>
                    <a:pt x="16" y="650"/>
                  </a:cubicBezTo>
                  <a:lnTo>
                    <a:pt x="808" y="19"/>
                  </a:lnTo>
                  <a:lnTo>
                    <a:pt x="793"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3"/>
            <p:cNvSpPr/>
            <p:nvPr/>
          </p:nvSpPr>
          <p:spPr>
            <a:xfrm>
              <a:off x="7625173" y="2629446"/>
              <a:ext cx="89970" cy="69544"/>
            </a:xfrm>
            <a:custGeom>
              <a:rect b="b" l="l" r="r" t="t"/>
              <a:pathLst>
                <a:path extrusionOk="0" h="2911" w="3766">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3"/>
            <p:cNvSpPr/>
            <p:nvPr/>
          </p:nvSpPr>
          <p:spPr>
            <a:xfrm>
              <a:off x="7633249" y="2681315"/>
              <a:ext cx="11754" cy="4754"/>
            </a:xfrm>
            <a:custGeom>
              <a:rect b="b" l="l" r="r" t="t"/>
              <a:pathLst>
                <a:path extrusionOk="0" h="199" w="492">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3"/>
            <p:cNvSpPr/>
            <p:nvPr/>
          </p:nvSpPr>
          <p:spPr>
            <a:xfrm>
              <a:off x="7648038" y="2663731"/>
              <a:ext cx="6355" cy="2389"/>
            </a:xfrm>
            <a:custGeom>
              <a:rect b="b" l="l" r="r" t="t"/>
              <a:pathLst>
                <a:path extrusionOk="0" h="100" w="266">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3"/>
            <p:cNvSpPr/>
            <p:nvPr/>
          </p:nvSpPr>
          <p:spPr>
            <a:xfrm>
              <a:off x="7651240" y="2659765"/>
              <a:ext cx="5638" cy="956"/>
            </a:xfrm>
            <a:custGeom>
              <a:rect b="b" l="l" r="r" t="t"/>
              <a:pathLst>
                <a:path extrusionOk="0" h="40" w="236">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3"/>
            <p:cNvSpPr/>
            <p:nvPr/>
          </p:nvSpPr>
          <p:spPr>
            <a:xfrm>
              <a:off x="7650093" y="2653338"/>
              <a:ext cx="5805" cy="4372"/>
            </a:xfrm>
            <a:custGeom>
              <a:rect b="b" l="l" r="r" t="t"/>
              <a:pathLst>
                <a:path extrusionOk="0" h="183" w="243">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3"/>
            <p:cNvSpPr/>
            <p:nvPr/>
          </p:nvSpPr>
          <p:spPr>
            <a:xfrm>
              <a:off x="7647823" y="2649085"/>
              <a:ext cx="6283" cy="5399"/>
            </a:xfrm>
            <a:custGeom>
              <a:rect b="b" l="l" r="r" t="t"/>
              <a:pathLst>
                <a:path extrusionOk="0" h="226" w="263">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3"/>
            <p:cNvSpPr/>
            <p:nvPr/>
          </p:nvSpPr>
          <p:spPr>
            <a:xfrm>
              <a:off x="7636164" y="2661604"/>
              <a:ext cx="13044" cy="6594"/>
            </a:xfrm>
            <a:custGeom>
              <a:rect b="b" l="l" r="r" t="t"/>
              <a:pathLst>
                <a:path extrusionOk="0" h="276" w="546">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3"/>
            <p:cNvSpPr/>
            <p:nvPr/>
          </p:nvSpPr>
          <p:spPr>
            <a:xfrm>
              <a:off x="7644980" y="2654246"/>
              <a:ext cx="4491" cy="9413"/>
            </a:xfrm>
            <a:custGeom>
              <a:rect b="b" l="l" r="r" t="t"/>
              <a:pathLst>
                <a:path extrusionOk="0" h="394" w="188">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3"/>
            <p:cNvSpPr/>
            <p:nvPr/>
          </p:nvSpPr>
          <p:spPr>
            <a:xfrm>
              <a:off x="7691307" y="2615708"/>
              <a:ext cx="11611" cy="29576"/>
            </a:xfrm>
            <a:custGeom>
              <a:rect b="b" l="l" r="r" t="t"/>
              <a:pathLst>
                <a:path extrusionOk="0" h="1238" w="486">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3"/>
            <p:cNvSpPr/>
            <p:nvPr/>
          </p:nvSpPr>
          <p:spPr>
            <a:xfrm>
              <a:off x="7680149" y="2597957"/>
              <a:ext cx="17416" cy="21525"/>
            </a:xfrm>
            <a:custGeom>
              <a:rect b="b" l="l" r="r" t="t"/>
              <a:pathLst>
                <a:path extrusionOk="0" h="901" w="729">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3"/>
            <p:cNvSpPr/>
            <p:nvPr/>
          </p:nvSpPr>
          <p:spPr>
            <a:xfrm>
              <a:off x="7669613" y="2645597"/>
              <a:ext cx="15648" cy="12160"/>
            </a:xfrm>
            <a:custGeom>
              <a:rect b="b" l="l" r="r" t="t"/>
              <a:pathLst>
                <a:path extrusionOk="0" h="509" w="655">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3"/>
            <p:cNvSpPr/>
            <p:nvPr/>
          </p:nvSpPr>
          <p:spPr>
            <a:xfrm>
              <a:off x="7694962" y="2637569"/>
              <a:ext cx="1720" cy="4133"/>
            </a:xfrm>
            <a:custGeom>
              <a:rect b="b" l="l" r="r" t="t"/>
              <a:pathLst>
                <a:path extrusionOk="0" h="173" w="72">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a:off x="7694867" y="2629637"/>
              <a:ext cx="1099" cy="3607"/>
            </a:xfrm>
            <a:custGeom>
              <a:rect b="b" l="l" r="r" t="t"/>
              <a:pathLst>
                <a:path extrusionOk="0" h="151" w="46">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3"/>
            <p:cNvSpPr/>
            <p:nvPr/>
          </p:nvSpPr>
          <p:spPr>
            <a:xfrm>
              <a:off x="7696945" y="2623067"/>
              <a:ext cx="2676" cy="3392"/>
            </a:xfrm>
            <a:custGeom>
              <a:rect b="b" l="l" r="r" t="t"/>
              <a:pathLst>
                <a:path extrusionOk="0" h="142" w="112">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3"/>
            <p:cNvSpPr/>
            <p:nvPr/>
          </p:nvSpPr>
          <p:spPr>
            <a:xfrm>
              <a:off x="7701389" y="2618958"/>
              <a:ext cx="1529" cy="1911"/>
            </a:xfrm>
            <a:custGeom>
              <a:rect b="b" l="l" r="r" t="t"/>
              <a:pathLst>
                <a:path extrusionOk="0" h="80" w="64">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3"/>
            <p:cNvSpPr/>
            <p:nvPr/>
          </p:nvSpPr>
          <p:spPr>
            <a:xfrm>
              <a:off x="6986941" y="1648377"/>
              <a:ext cx="359425" cy="246186"/>
            </a:xfrm>
            <a:custGeom>
              <a:rect b="b" l="l" r="r" t="t"/>
              <a:pathLst>
                <a:path extrusionOk="0" h="10305" w="15045">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3"/>
            <p:cNvSpPr/>
            <p:nvPr/>
          </p:nvSpPr>
          <p:spPr>
            <a:xfrm>
              <a:off x="6843971" y="1651220"/>
              <a:ext cx="397028" cy="211689"/>
            </a:xfrm>
            <a:custGeom>
              <a:rect b="b" l="l" r="r" t="t"/>
              <a:pathLst>
                <a:path extrusionOk="0" h="8861" w="16619">
                  <a:moveTo>
                    <a:pt x="0" y="1"/>
                  </a:moveTo>
                  <a:lnTo>
                    <a:pt x="14153" y="8860"/>
                  </a:lnTo>
                  <a:cubicBezTo>
                    <a:pt x="14153" y="8860"/>
                    <a:pt x="16495" y="6481"/>
                    <a:pt x="16618" y="598"/>
                  </a:cubicBez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a:off x="7346304" y="1898238"/>
              <a:ext cx="547105" cy="445286"/>
            </a:xfrm>
            <a:custGeom>
              <a:rect b="b" l="l" r="r" t="t"/>
              <a:pathLst>
                <a:path extrusionOk="0" h="18639" w="22901">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3"/>
            <p:cNvSpPr/>
            <p:nvPr/>
          </p:nvSpPr>
          <p:spPr>
            <a:xfrm>
              <a:off x="7864143" y="2221016"/>
              <a:ext cx="9580" cy="119139"/>
            </a:xfrm>
            <a:custGeom>
              <a:rect b="b" l="l" r="r" t="t"/>
              <a:pathLst>
                <a:path extrusionOk="0" h="4987" w="401">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a:off x="7595093" y="2196455"/>
              <a:ext cx="24750" cy="28811"/>
            </a:xfrm>
            <a:custGeom>
              <a:rect b="b" l="l" r="r" t="t"/>
              <a:pathLst>
                <a:path extrusionOk="0" h="1206" w="1036">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a:off x="7609189" y="2198534"/>
              <a:ext cx="9413" cy="34449"/>
            </a:xfrm>
            <a:custGeom>
              <a:rect b="b" l="l" r="r" t="t"/>
              <a:pathLst>
                <a:path extrusionOk="0" h="1442" w="394">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a:off x="7669541" y="2243474"/>
              <a:ext cx="12733" cy="11133"/>
            </a:xfrm>
            <a:custGeom>
              <a:rect b="b" l="l" r="r" t="t"/>
              <a:pathLst>
                <a:path extrusionOk="0" h="466" w="533">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3"/>
            <p:cNvSpPr/>
            <p:nvPr/>
          </p:nvSpPr>
          <p:spPr>
            <a:xfrm>
              <a:off x="7511948" y="2127360"/>
              <a:ext cx="12805" cy="11181"/>
            </a:xfrm>
            <a:custGeom>
              <a:rect b="b" l="l" r="r" t="t"/>
              <a:pathLst>
                <a:path extrusionOk="0" h="468" w="536">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3"/>
            <p:cNvSpPr/>
            <p:nvPr/>
          </p:nvSpPr>
          <p:spPr>
            <a:xfrm>
              <a:off x="7710588" y="2293695"/>
              <a:ext cx="12709" cy="11133"/>
            </a:xfrm>
            <a:custGeom>
              <a:rect b="b" l="l" r="r" t="t"/>
              <a:pathLst>
                <a:path extrusionOk="0" h="466" w="532">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a:off x="7810791" y="2309320"/>
              <a:ext cx="12829" cy="11157"/>
            </a:xfrm>
            <a:custGeom>
              <a:rect b="b" l="l" r="r" t="t"/>
              <a:pathLst>
                <a:path extrusionOk="0" h="467" w="537">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a:off x="7768956" y="2245768"/>
              <a:ext cx="12709" cy="11133"/>
            </a:xfrm>
            <a:custGeom>
              <a:rect b="b" l="l" r="r" t="t"/>
              <a:pathLst>
                <a:path extrusionOk="0" h="466" w="532">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a:off x="7552971" y="2257833"/>
              <a:ext cx="12733" cy="11061"/>
            </a:xfrm>
            <a:custGeom>
              <a:rect b="b" l="l" r="r" t="t"/>
              <a:pathLst>
                <a:path extrusionOk="0" h="463" w="533">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3"/>
            <p:cNvSpPr/>
            <p:nvPr/>
          </p:nvSpPr>
          <p:spPr>
            <a:xfrm>
              <a:off x="7838196" y="2256137"/>
              <a:ext cx="12733" cy="11133"/>
            </a:xfrm>
            <a:custGeom>
              <a:rect b="b" l="l" r="r" t="t"/>
              <a:pathLst>
                <a:path extrusionOk="0" h="466" w="533">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p:nvPr/>
          </p:nvSpPr>
          <p:spPr>
            <a:xfrm>
              <a:off x="7618746" y="2280769"/>
              <a:ext cx="12733" cy="11133"/>
            </a:xfrm>
            <a:custGeom>
              <a:rect b="b" l="l" r="r" t="t"/>
              <a:pathLst>
                <a:path extrusionOk="0" h="466" w="533">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3"/>
            <p:cNvSpPr/>
            <p:nvPr/>
          </p:nvSpPr>
          <p:spPr>
            <a:xfrm>
              <a:off x="7571010" y="2171106"/>
              <a:ext cx="12829" cy="11157"/>
            </a:xfrm>
            <a:custGeom>
              <a:rect b="b" l="l" r="r" t="t"/>
              <a:pathLst>
                <a:path extrusionOk="0" h="467" w="537">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a:off x="7339877" y="1962483"/>
              <a:ext cx="375240" cy="699069"/>
            </a:xfrm>
            <a:custGeom>
              <a:rect b="b" l="l" r="r" t="t"/>
              <a:pathLst>
                <a:path extrusionOk="0" h="29262" w="15707">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a:off x="7420369" y="2005942"/>
              <a:ext cx="54278" cy="30579"/>
            </a:xfrm>
            <a:custGeom>
              <a:rect b="b" l="l" r="r" t="t"/>
              <a:pathLst>
                <a:path extrusionOk="0" h="1280" w="2272">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a:off x="7499715" y="1999157"/>
              <a:ext cx="24368" cy="321082"/>
            </a:xfrm>
            <a:custGeom>
              <a:rect b="b" l="l" r="r" t="t"/>
              <a:pathLst>
                <a:path extrusionOk="0" h="13440" w="102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7478021" y="2340069"/>
              <a:ext cx="46418" cy="12662"/>
            </a:xfrm>
            <a:custGeom>
              <a:rect b="b" l="l" r="r" t="t"/>
              <a:pathLst>
                <a:path extrusionOk="0" h="530" w="1943">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7616429" y="2577673"/>
              <a:ext cx="87844" cy="61827"/>
            </a:xfrm>
            <a:custGeom>
              <a:rect b="b" l="l" r="r" t="t"/>
              <a:pathLst>
                <a:path extrusionOk="0" h="2588" w="3677">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7398317" y="2134504"/>
              <a:ext cx="12733" cy="11109"/>
            </a:xfrm>
            <a:custGeom>
              <a:rect b="b" l="l" r="r" t="t"/>
              <a:pathLst>
                <a:path extrusionOk="0" h="465" w="533">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7455730" y="2180519"/>
              <a:ext cx="12686" cy="11109"/>
            </a:xfrm>
            <a:custGeom>
              <a:rect b="b" l="l" r="r" t="t"/>
              <a:pathLst>
                <a:path extrusionOk="0" h="465" w="531">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a:off x="7410454" y="2323679"/>
              <a:ext cx="12733" cy="11133"/>
            </a:xfrm>
            <a:custGeom>
              <a:rect b="b" l="l" r="r" t="t"/>
              <a:pathLst>
                <a:path extrusionOk="0" h="466" w="533">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a:off x="7440534" y="2396525"/>
              <a:ext cx="12733" cy="11109"/>
            </a:xfrm>
            <a:custGeom>
              <a:rect b="b" l="l" r="r" t="t"/>
              <a:pathLst>
                <a:path extrusionOk="0" h="465" w="533">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7509272" y="2469514"/>
              <a:ext cx="12709" cy="11109"/>
            </a:xfrm>
            <a:custGeom>
              <a:rect b="b" l="l" r="r" t="t"/>
              <a:pathLst>
                <a:path extrusionOk="0" h="465" w="532">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7562982" y="2462442"/>
              <a:ext cx="12733" cy="11133"/>
            </a:xfrm>
            <a:custGeom>
              <a:rect b="b" l="l" r="r" t="t"/>
              <a:pathLst>
                <a:path extrusionOk="0" h="466" w="533">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7614541" y="2577744"/>
              <a:ext cx="12757" cy="11157"/>
            </a:xfrm>
            <a:custGeom>
              <a:rect b="b" l="l" r="r" t="t"/>
              <a:pathLst>
                <a:path extrusionOk="0" h="467" w="534">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a:off x="7617313" y="2522339"/>
              <a:ext cx="12733" cy="11061"/>
            </a:xfrm>
            <a:custGeom>
              <a:rect b="b" l="l" r="r" t="t"/>
              <a:pathLst>
                <a:path extrusionOk="0" h="463" w="533">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a:off x="7438050" y="2254345"/>
              <a:ext cx="12709" cy="11157"/>
            </a:xfrm>
            <a:custGeom>
              <a:rect b="b" l="l" r="r" t="t"/>
              <a:pathLst>
                <a:path extrusionOk="0" h="467" w="532">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7509702" y="2386586"/>
              <a:ext cx="12733" cy="11085"/>
            </a:xfrm>
            <a:custGeom>
              <a:rect b="b" l="l" r="r" t="t"/>
              <a:pathLst>
                <a:path extrusionOk="0" h="464" w="533">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7559398" y="2522052"/>
              <a:ext cx="12733" cy="11157"/>
            </a:xfrm>
            <a:custGeom>
              <a:rect b="b" l="l" r="r" t="t"/>
              <a:pathLst>
                <a:path extrusionOk="0" h="467" w="533">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7385296" y="2219917"/>
              <a:ext cx="12829" cy="11133"/>
            </a:xfrm>
            <a:custGeom>
              <a:rect b="b" l="l" r="r" t="t"/>
              <a:pathLst>
                <a:path extrusionOk="0" h="466" w="537">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7367185" y="2076136"/>
              <a:ext cx="12733" cy="11157"/>
            </a:xfrm>
            <a:custGeom>
              <a:rect b="b" l="l" r="r" t="t"/>
              <a:pathLst>
                <a:path extrusionOk="0" h="467" w="533">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7447583" y="2096492"/>
              <a:ext cx="12733" cy="11133"/>
            </a:xfrm>
            <a:custGeom>
              <a:rect b="b" l="l" r="r" t="t"/>
              <a:pathLst>
                <a:path extrusionOk="0" h="466" w="533">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7201923" y="1706411"/>
              <a:ext cx="316781" cy="330853"/>
            </a:xfrm>
            <a:custGeom>
              <a:rect b="b" l="l" r="r" t="t"/>
              <a:pathLst>
                <a:path extrusionOk="0" h="13849" w="1326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7284088" y="1796459"/>
              <a:ext cx="29385" cy="62448"/>
            </a:xfrm>
            <a:custGeom>
              <a:rect b="b" l="l" r="r" t="t"/>
              <a:pathLst>
                <a:path extrusionOk="0" h="2614" w="123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7359468" y="1706100"/>
              <a:ext cx="74943" cy="43719"/>
            </a:xfrm>
            <a:custGeom>
              <a:rect b="b" l="l" r="r" t="t"/>
              <a:pathLst>
                <a:path extrusionOk="0" h="1830" w="3137">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7091780" y="1710185"/>
              <a:ext cx="363391" cy="222344"/>
            </a:xfrm>
            <a:custGeom>
              <a:rect b="b" l="l" r="r" t="t"/>
              <a:pathLst>
                <a:path extrusionOk="0" h="9307" w="15211">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7323009" y="1775601"/>
              <a:ext cx="81847" cy="63141"/>
            </a:xfrm>
            <a:custGeom>
              <a:rect b="b" l="l" r="r" t="t"/>
              <a:pathLst>
                <a:path extrusionOk="0" h="2643" w="3426">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7320882" y="1727149"/>
              <a:ext cx="195970" cy="201703"/>
            </a:xfrm>
            <a:custGeom>
              <a:rect b="b" l="l" r="r" t="t"/>
              <a:pathLst>
                <a:path extrusionOk="0" h="8443" w="8203">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7319975" y="1840037"/>
              <a:ext cx="48377" cy="85526"/>
            </a:xfrm>
            <a:custGeom>
              <a:rect b="b" l="l" r="r" t="t"/>
              <a:pathLst>
                <a:path extrusionOk="0" h="3580" w="2025">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7371295" y="1874035"/>
              <a:ext cx="69878" cy="53155"/>
            </a:xfrm>
            <a:custGeom>
              <a:rect b="b" l="l" r="r" t="t"/>
              <a:pathLst>
                <a:path extrusionOk="0" h="2225" w="2925">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7333808" y="1537018"/>
              <a:ext cx="99430" cy="210256"/>
            </a:xfrm>
            <a:custGeom>
              <a:rect b="b" l="l" r="r" t="t"/>
              <a:pathLst>
                <a:path extrusionOk="0" h="8801" w="4162">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7340402" y="1600355"/>
              <a:ext cx="7071" cy="7000"/>
            </a:xfrm>
            <a:custGeom>
              <a:rect b="b" l="l" r="r" t="t"/>
              <a:pathLst>
                <a:path extrusionOk="0" h="293" w="296">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7336938" y="1595863"/>
              <a:ext cx="14119" cy="4229"/>
            </a:xfrm>
            <a:custGeom>
              <a:rect b="b" l="l" r="r" t="t"/>
              <a:pathLst>
                <a:path extrusionOk="0" h="177" w="591">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7380852" y="1600713"/>
              <a:ext cx="6976" cy="6976"/>
            </a:xfrm>
            <a:custGeom>
              <a:rect b="b" l="l" r="r" t="t"/>
              <a:pathLst>
                <a:path extrusionOk="0" h="292" w="292">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7378510" y="1596150"/>
              <a:ext cx="14143" cy="4300"/>
            </a:xfrm>
            <a:custGeom>
              <a:rect b="b" l="l" r="r" t="t"/>
              <a:pathLst>
                <a:path extrusionOk="0" h="180" w="592">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7363506" y="1666487"/>
              <a:ext cx="36265" cy="18730"/>
            </a:xfrm>
            <a:custGeom>
              <a:rect b="b" l="l" r="r" t="t"/>
              <a:pathLst>
                <a:path extrusionOk="0" h="784" w="1518">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7355048" y="1599184"/>
              <a:ext cx="10989" cy="33040"/>
            </a:xfrm>
            <a:custGeom>
              <a:rect b="b" l="l" r="r" t="t"/>
              <a:pathLst>
                <a:path extrusionOk="0" h="1383" w="46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7409307" y="1537257"/>
              <a:ext cx="175711" cy="175878"/>
            </a:xfrm>
            <a:custGeom>
              <a:rect b="b" l="l" r="r" t="t"/>
              <a:pathLst>
                <a:path extrusionOk="0" h="7362" w="7355">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7327477" y="1550039"/>
              <a:ext cx="22600" cy="54350"/>
            </a:xfrm>
            <a:custGeom>
              <a:rect b="b" l="l" r="r" t="t"/>
              <a:pathLst>
                <a:path extrusionOk="0" h="2275" w="946">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7338706" y="1531331"/>
              <a:ext cx="100959" cy="83185"/>
            </a:xfrm>
            <a:custGeom>
              <a:rect b="b" l="l" r="r" t="t"/>
              <a:pathLst>
                <a:path extrusionOk="0" h="3482" w="4226">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7426271" y="1602386"/>
              <a:ext cx="16866" cy="24153"/>
            </a:xfrm>
            <a:custGeom>
              <a:rect b="b" l="l" r="r" t="t"/>
              <a:pathLst>
                <a:path extrusionOk="0" h="1011" w="706">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7405031" y="1539837"/>
              <a:ext cx="141453" cy="74585"/>
            </a:xfrm>
            <a:custGeom>
              <a:rect b="b" l="l" r="r" t="t"/>
              <a:pathLst>
                <a:path extrusionOk="0" h="3122" w="5921">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7427513" y="1607618"/>
              <a:ext cx="10989" cy="12542"/>
            </a:xfrm>
            <a:custGeom>
              <a:rect b="b" l="l" r="r" t="t"/>
              <a:pathLst>
                <a:path extrusionOk="0" h="525" w="46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7368452" y="1633994"/>
              <a:ext cx="13832" cy="10488"/>
            </a:xfrm>
            <a:custGeom>
              <a:rect b="b" l="l" r="r" t="t"/>
              <a:pathLst>
                <a:path extrusionOk="0" h="439" w="579">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7367233" y="1632465"/>
              <a:ext cx="15242" cy="10034"/>
            </a:xfrm>
            <a:custGeom>
              <a:rect b="b" l="l" r="r" t="t"/>
              <a:pathLst>
                <a:path extrusionOk="0" h="420" w="638">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7402164" y="1535274"/>
              <a:ext cx="117825" cy="22839"/>
            </a:xfrm>
            <a:custGeom>
              <a:rect b="b" l="l" r="r" t="t"/>
              <a:pathLst>
                <a:path extrusionOk="0" h="956" w="4932">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6240693" y="1295950"/>
              <a:ext cx="101413" cy="61230"/>
            </a:xfrm>
            <a:custGeom>
              <a:rect b="b" l="l" r="r" t="t"/>
              <a:pathLst>
                <a:path extrusionOk="0" h="2563" w="4245">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6089265" y="1138813"/>
              <a:ext cx="390339" cy="405939"/>
            </a:xfrm>
            <a:custGeom>
              <a:rect b="b" l="l" r="r" t="t"/>
              <a:pathLst>
                <a:path extrusionOk="0" h="16992" w="16339">
                  <a:moveTo>
                    <a:pt x="14030" y="1"/>
                  </a:moveTo>
                  <a:cubicBezTo>
                    <a:pt x="1" y="1737"/>
                    <a:pt x="1065" y="16992"/>
                    <a:pt x="1065" y="16992"/>
                  </a:cubicBezTo>
                  <a:lnTo>
                    <a:pt x="16338" y="15442"/>
                  </a:lnTo>
                  <a:lnTo>
                    <a:pt x="140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5336613" y="2142388"/>
              <a:ext cx="74441" cy="123679"/>
            </a:xfrm>
            <a:custGeom>
              <a:rect b="b" l="l" r="r" t="t"/>
              <a:pathLst>
                <a:path extrusionOk="0" h="5177" w="3116">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5354652" y="2155074"/>
              <a:ext cx="96" cy="24"/>
            </a:xfrm>
            <a:custGeom>
              <a:rect b="b" l="l" r="r" t="t"/>
              <a:pathLst>
                <a:path extrusionOk="0" h="1" w="4">
                  <a:moveTo>
                    <a:pt x="4" y="0"/>
                  </a:moveTo>
                  <a:lnTo>
                    <a:pt x="0" y="0"/>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5337521" y="2155074"/>
              <a:ext cx="20354" cy="29361"/>
            </a:xfrm>
            <a:custGeom>
              <a:rect b="b" l="l" r="r" t="t"/>
              <a:pathLst>
                <a:path extrusionOk="0" h="1229" w="852">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5336613" y="2162648"/>
              <a:ext cx="46251" cy="103802"/>
            </a:xfrm>
            <a:custGeom>
              <a:rect b="b" l="l" r="r" t="t"/>
              <a:pathLst>
                <a:path extrusionOk="0" h="4345" w="1936">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5336613" y="2162385"/>
              <a:ext cx="46872" cy="103706"/>
            </a:xfrm>
            <a:custGeom>
              <a:rect b="b" l="l" r="r" t="t"/>
              <a:pathLst>
                <a:path extrusionOk="0" h="4341" w="1962">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5337521" y="2162194"/>
              <a:ext cx="9652" cy="22696"/>
            </a:xfrm>
            <a:custGeom>
              <a:rect b="b" l="l" r="r" t="t"/>
              <a:pathLst>
                <a:path extrusionOk="0" h="950" w="404">
                  <a:moveTo>
                    <a:pt x="18" y="1"/>
                  </a:moveTo>
                  <a:lnTo>
                    <a:pt x="0" y="8"/>
                  </a:lnTo>
                  <a:lnTo>
                    <a:pt x="377" y="949"/>
                  </a:lnTo>
                  <a:cubicBezTo>
                    <a:pt x="388" y="942"/>
                    <a:pt x="396" y="935"/>
                    <a:pt x="404" y="930"/>
                  </a:cubicBezTo>
                  <a:lnTo>
                    <a:pt x="18" y="1"/>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5337593" y="2161215"/>
              <a:ext cx="44388" cy="104782"/>
            </a:xfrm>
            <a:custGeom>
              <a:rect b="b" l="l" r="r" t="t"/>
              <a:pathLst>
                <a:path extrusionOk="0" h="4386" w="1858">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5370994" y="2243976"/>
              <a:ext cx="12494" cy="2938"/>
            </a:xfrm>
            <a:custGeom>
              <a:rect b="b" l="l" r="r" t="t"/>
              <a:pathLst>
                <a:path extrusionOk="0" h="123" w="523">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5372667" y="2222808"/>
              <a:ext cx="6522" cy="1386"/>
            </a:xfrm>
            <a:custGeom>
              <a:rect b="b" l="l" r="r" t="t"/>
              <a:pathLst>
                <a:path extrusionOk="0" h="58" w="273">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5373121" y="2216763"/>
              <a:ext cx="5280" cy="2532"/>
            </a:xfrm>
            <a:custGeom>
              <a:rect b="b" l="l" r="r" t="t"/>
              <a:pathLst>
                <a:path extrusionOk="0" h="106" w="221">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5377493" y="2211172"/>
              <a:ext cx="3058" cy="6570"/>
            </a:xfrm>
            <a:custGeom>
              <a:rect b="b" l="l" r="r" t="t"/>
              <a:pathLst>
                <a:path extrusionOk="0" h="275" w="128">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5381053" y="2208329"/>
              <a:ext cx="3058" cy="7621"/>
            </a:xfrm>
            <a:custGeom>
              <a:rect b="b" l="l" r="r" t="t"/>
              <a:pathLst>
                <a:path extrusionOk="0" h="319" w="128">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5378114" y="2222712"/>
              <a:ext cx="10631" cy="10297"/>
            </a:xfrm>
            <a:custGeom>
              <a:rect b="b" l="l" r="r" t="t"/>
              <a:pathLst>
                <a:path extrusionOk="0" h="431" w="445">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5378998" y="2215975"/>
              <a:ext cx="6976" cy="7979"/>
            </a:xfrm>
            <a:custGeom>
              <a:rect b="b" l="l" r="r" t="t"/>
              <a:pathLst>
                <a:path extrusionOk="0" h="334" w="292">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5346791" y="2155313"/>
              <a:ext cx="12256" cy="29313"/>
            </a:xfrm>
            <a:custGeom>
              <a:rect b="b" l="l" r="r" t="t"/>
              <a:pathLst>
                <a:path extrusionOk="0" h="1227" w="513">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5357853" y="2150774"/>
              <a:ext cx="25730" cy="10488"/>
            </a:xfrm>
            <a:custGeom>
              <a:rect b="b" l="l" r="r" t="t"/>
              <a:pathLst>
                <a:path extrusionOk="0" h="439" w="1077">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5355608" y="2190052"/>
              <a:ext cx="7979" cy="18133"/>
            </a:xfrm>
            <a:custGeom>
              <a:rect b="b" l="l" r="r" t="t"/>
              <a:pathLst>
                <a:path extrusionOk="0" h="759" w="334">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347771" y="2177891"/>
              <a:ext cx="3249" cy="3201"/>
            </a:xfrm>
            <a:custGeom>
              <a:rect b="b" l="l" r="r" t="t"/>
              <a:pathLst>
                <a:path extrusionOk="0" h="134" w="136">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352932" y="2170939"/>
              <a:ext cx="1816" cy="3345"/>
            </a:xfrm>
            <a:custGeom>
              <a:rect b="b" l="l" r="r" t="t"/>
              <a:pathLst>
                <a:path extrusionOk="0" h="140" w="76">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354126" y="2163341"/>
              <a:ext cx="1338" cy="4061"/>
            </a:xfrm>
            <a:custGeom>
              <a:rect b="b" l="l" r="r" t="t"/>
              <a:pathLst>
                <a:path extrusionOk="0" h="170" w="56">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353218" y="2158180"/>
              <a:ext cx="812" cy="2150"/>
            </a:xfrm>
            <a:custGeom>
              <a:rect b="b" l="l" r="r" t="t"/>
              <a:pathLst>
                <a:path extrusionOk="0" h="90" w="34">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5256216" y="1885097"/>
              <a:ext cx="55425" cy="114314"/>
            </a:xfrm>
            <a:custGeom>
              <a:rect b="b" l="l" r="r" t="t"/>
              <a:pathLst>
                <a:path extrusionOk="0" h="4785" w="232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5257912" y="1886101"/>
              <a:ext cx="19375" cy="24726"/>
            </a:xfrm>
            <a:custGeom>
              <a:rect b="b" l="l" r="r" t="t"/>
              <a:pathLst>
                <a:path extrusionOk="0" h="1035" w="811">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5256025" y="1886722"/>
              <a:ext cx="13593" cy="112904"/>
            </a:xfrm>
            <a:custGeom>
              <a:rect b="b" l="l" r="r" t="t"/>
              <a:pathLst>
                <a:path extrusionOk="0" h="4726" w="569">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5256383" y="1886722"/>
              <a:ext cx="13235" cy="112713"/>
            </a:xfrm>
            <a:custGeom>
              <a:rect b="b" l="l" r="r" t="t"/>
              <a:pathLst>
                <a:path extrusionOk="0" h="4718" w="554">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5257912" y="1886817"/>
              <a:ext cx="1171" cy="24201"/>
            </a:xfrm>
            <a:custGeom>
              <a:rect b="b" l="l" r="r" t="t"/>
              <a:pathLst>
                <a:path extrusionOk="0" h="1013" w="49">
                  <a:moveTo>
                    <a:pt x="0" y="1"/>
                  </a:moveTo>
                  <a:lnTo>
                    <a:pt x="15" y="1013"/>
                  </a:lnTo>
                  <a:cubicBezTo>
                    <a:pt x="26" y="1013"/>
                    <a:pt x="38" y="1009"/>
                    <a:pt x="49" y="1005"/>
                  </a:cubicBezTo>
                  <a:lnTo>
                    <a:pt x="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5258080" y="1885742"/>
              <a:ext cx="4229" cy="113693"/>
            </a:xfrm>
            <a:custGeom>
              <a:rect b="b" l="l" r="r" t="t"/>
              <a:pathLst>
                <a:path extrusionOk="0" h="4759" w="177">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5259681" y="1975910"/>
              <a:ext cx="10918" cy="6259"/>
            </a:xfrm>
            <a:custGeom>
              <a:rect b="b" l="l" r="r" t="t"/>
              <a:pathLst>
                <a:path extrusionOk="0" h="262" w="457">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5268975" y="1955912"/>
              <a:ext cx="5925" cy="3416"/>
            </a:xfrm>
            <a:custGeom>
              <a:rect b="b" l="l" r="r" t="t"/>
              <a:pathLst>
                <a:path extrusionOk="0" h="143" w="248">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5271555" y="1950417"/>
              <a:ext cx="4205" cy="4085"/>
            </a:xfrm>
            <a:custGeom>
              <a:rect b="b" l="l" r="r" t="t"/>
              <a:pathLst>
                <a:path extrusionOk="0" h="171" w="176">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5277552" y="1946786"/>
              <a:ext cx="908" cy="6976"/>
            </a:xfrm>
            <a:custGeom>
              <a:rect b="b" l="l" r="r" t="t"/>
              <a:pathLst>
                <a:path extrusionOk="0" h="292" w="38">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5281303" y="1945424"/>
              <a:ext cx="1266" cy="7979"/>
            </a:xfrm>
            <a:custGeom>
              <a:rect b="b" l="l" r="r" t="t"/>
              <a:pathLst>
                <a:path extrusionOk="0" h="334" w="53">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5273801" y="1958039"/>
              <a:ext cx="8768" cy="12447"/>
            </a:xfrm>
            <a:custGeom>
              <a:rect b="b" l="l" r="r" t="t"/>
              <a:pathLst>
                <a:path extrusionOk="0" h="521" w="367">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5274756" y="1953261"/>
              <a:ext cx="8338" cy="6355"/>
            </a:xfrm>
            <a:custGeom>
              <a:rect b="b" l="l" r="r" t="t"/>
              <a:pathLst>
                <a:path extrusionOk="0" h="266" w="349">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5258605" y="1886459"/>
              <a:ext cx="18849" cy="24487"/>
            </a:xfrm>
            <a:custGeom>
              <a:rect b="b" l="l" r="r" t="t"/>
              <a:pathLst>
                <a:path extrusionOk="0" h="1025" w="789">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5277361" y="1892241"/>
              <a:ext cx="27593" cy="1051"/>
            </a:xfrm>
            <a:custGeom>
              <a:rect b="b" l="l" r="r" t="t"/>
              <a:pathLst>
                <a:path extrusionOk="0" h="44" w="1155">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5264339" y="1919191"/>
              <a:ext cx="1529" cy="19661"/>
            </a:xfrm>
            <a:custGeom>
              <a:rect b="b" l="l" r="r" t="t"/>
              <a:pathLst>
                <a:path extrusionOk="0" h="823" w="64">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5260947" y="1906050"/>
              <a:ext cx="3942" cy="2078"/>
            </a:xfrm>
            <a:custGeom>
              <a:rect b="b" l="l" r="r" t="t"/>
              <a:pathLst>
                <a:path extrusionOk="0" h="87" w="165">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5268091" y="1900890"/>
              <a:ext cx="2771" cy="2676"/>
            </a:xfrm>
            <a:custGeom>
              <a:rect b="b" l="l" r="r" t="t"/>
              <a:pathLst>
                <a:path extrusionOk="0" h="112" w="116">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5271913" y="1893770"/>
              <a:ext cx="1983" cy="3894"/>
            </a:xfrm>
            <a:custGeom>
              <a:rect b="b" l="l" r="r" t="t"/>
              <a:pathLst>
                <a:path extrusionOk="0" h="163" w="83">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5273442" y="1888681"/>
              <a:ext cx="1171" cy="2078"/>
            </a:xfrm>
            <a:custGeom>
              <a:rect b="b" l="l" r="r" t="t"/>
              <a:pathLst>
                <a:path extrusionOk="0" h="87" w="49">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6297987" y="1340221"/>
              <a:ext cx="100505" cy="87294"/>
            </a:xfrm>
            <a:custGeom>
              <a:rect b="b" l="l" r="r" t="t"/>
              <a:pathLst>
                <a:path extrusionOk="0" h="3654" w="4207">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5281470" y="1588743"/>
              <a:ext cx="615024" cy="660702"/>
            </a:xfrm>
            <a:custGeom>
              <a:rect b="b" l="l" r="r" t="t"/>
              <a:pathLst>
                <a:path extrusionOk="0" h="27656" w="25744">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5687327" y="1673177"/>
              <a:ext cx="40900" cy="299413"/>
            </a:xfrm>
            <a:custGeom>
              <a:rect b="b" l="l" r="r" t="t"/>
              <a:pathLst>
                <a:path extrusionOk="0" h="12533" w="1712">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5811184" y="1712264"/>
              <a:ext cx="62042" cy="40876"/>
            </a:xfrm>
            <a:custGeom>
              <a:rect b="b" l="l" r="r" t="t"/>
              <a:pathLst>
                <a:path extrusionOk="0" h="1711" w="2597">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5690002" y="1975934"/>
              <a:ext cx="21525" cy="29671"/>
            </a:xfrm>
            <a:custGeom>
              <a:rect b="b" l="l" r="r" t="t"/>
              <a:pathLst>
                <a:path extrusionOk="0" h="1242" w="901">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5691245" y="1971084"/>
              <a:ext cx="36528" cy="24033"/>
            </a:xfrm>
            <a:custGeom>
              <a:rect b="b" l="l" r="r" t="t"/>
              <a:pathLst>
                <a:path extrusionOk="0" h="1006" w="1529">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5380981" y="2125258"/>
              <a:ext cx="54015" cy="107099"/>
            </a:xfrm>
            <a:custGeom>
              <a:rect b="b" l="l" r="r" t="t"/>
              <a:pathLst>
                <a:path extrusionOk="0" h="4483" w="2261">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5317428" y="1877882"/>
              <a:ext cx="3058" cy="113788"/>
            </a:xfrm>
            <a:custGeom>
              <a:rect b="b" l="l" r="r" t="t"/>
              <a:pathLst>
                <a:path extrusionOk="0" h="4763" w="128">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5919535" y="1222530"/>
              <a:ext cx="173394" cy="173202"/>
            </a:xfrm>
            <a:custGeom>
              <a:rect b="b" l="l" r="r" t="t"/>
              <a:pathLst>
                <a:path extrusionOk="0" h="7250" w="7258">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5920944" y="1205400"/>
              <a:ext cx="206242" cy="137678"/>
            </a:xfrm>
            <a:custGeom>
              <a:rect b="b" l="l" r="r" t="t"/>
              <a:pathLst>
                <a:path extrusionOk="0" h="5763" w="8633">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5984139" y="1293106"/>
              <a:ext cx="70595" cy="78861"/>
            </a:xfrm>
            <a:custGeom>
              <a:rect b="b" l="l" r="r" t="t"/>
              <a:pathLst>
                <a:path extrusionOk="0" h="3301" w="2955">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6023227" y="1300059"/>
              <a:ext cx="13068" cy="12471"/>
            </a:xfrm>
            <a:custGeom>
              <a:rect b="b" l="l" r="r" t="t"/>
              <a:pathLst>
                <a:path extrusionOk="0" h="522" w="547">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5942638" y="1267662"/>
              <a:ext cx="118160" cy="27784"/>
            </a:xfrm>
            <a:custGeom>
              <a:rect b="b" l="l" r="r" t="t"/>
              <a:pathLst>
                <a:path extrusionOk="0" h="1163" w="4946">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5933105" y="1290072"/>
              <a:ext cx="121385" cy="37651"/>
            </a:xfrm>
            <a:custGeom>
              <a:rect b="b" l="l" r="r" t="t"/>
              <a:pathLst>
                <a:path extrusionOk="0" h="1576" w="5081">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5683050" y="1346361"/>
              <a:ext cx="641685" cy="393827"/>
            </a:xfrm>
            <a:custGeom>
              <a:rect b="b" l="l" r="r" t="t"/>
              <a:pathLst>
                <a:path extrusionOk="0" h="16485" w="2686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5844298" y="1434904"/>
              <a:ext cx="5734" cy="24750"/>
            </a:xfrm>
            <a:custGeom>
              <a:rect b="b" l="l" r="r" t="t"/>
              <a:pathLst>
                <a:path extrusionOk="0" h="1036" w="24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5836557" y="1505791"/>
              <a:ext cx="33374" cy="15313"/>
            </a:xfrm>
            <a:custGeom>
              <a:rect b="b" l="l" r="r" t="t"/>
              <a:pathLst>
                <a:path extrusionOk="0" h="641" w="1397">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5797087" y="1472390"/>
              <a:ext cx="2700" cy="22242"/>
            </a:xfrm>
            <a:custGeom>
              <a:rect b="b" l="l" r="r" t="t"/>
              <a:pathLst>
                <a:path extrusionOk="0" h="931" w="113">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5783803" y="1528441"/>
              <a:ext cx="29194" cy="5184"/>
            </a:xfrm>
            <a:custGeom>
              <a:rect b="b" l="l" r="r" t="t"/>
              <a:pathLst>
                <a:path extrusionOk="0" h="217" w="1222">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5808603" y="1561268"/>
              <a:ext cx="2962" cy="23771"/>
            </a:xfrm>
            <a:custGeom>
              <a:rect b="b" l="l" r="r" t="t"/>
              <a:pathLst>
                <a:path extrusionOk="0" h="995" w="124">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5740797" y="1573142"/>
              <a:ext cx="27235" cy="11826"/>
            </a:xfrm>
            <a:custGeom>
              <a:rect b="b" l="l" r="r" t="t"/>
              <a:pathLst>
                <a:path extrusionOk="0" h="495" w="114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5775059" y="1601693"/>
              <a:ext cx="5280" cy="26613"/>
            </a:xfrm>
            <a:custGeom>
              <a:rect b="b" l="l" r="r" t="t"/>
              <a:pathLst>
                <a:path extrusionOk="0" h="1114" w="221">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5735684" y="1623028"/>
              <a:ext cx="6450" cy="19208"/>
            </a:xfrm>
            <a:custGeom>
              <a:rect b="b" l="l" r="r" t="t"/>
              <a:pathLst>
                <a:path extrusionOk="0" h="804" w="27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5783349" y="1669020"/>
              <a:ext cx="19208" cy="15027"/>
            </a:xfrm>
            <a:custGeom>
              <a:rect b="b" l="l" r="r" t="t"/>
              <a:pathLst>
                <a:path extrusionOk="0" h="629" w="804">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5821362" y="1628547"/>
              <a:ext cx="13761" cy="21310"/>
            </a:xfrm>
            <a:custGeom>
              <a:rect b="b" l="l" r="r" t="t"/>
              <a:pathLst>
                <a:path extrusionOk="0" h="892" w="576">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5859733" y="1676474"/>
              <a:ext cx="4396" cy="25204"/>
            </a:xfrm>
            <a:custGeom>
              <a:rect b="b" l="l" r="r" t="t"/>
              <a:pathLst>
                <a:path extrusionOk="0" h="1055" w="184">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5868668" y="1646633"/>
              <a:ext cx="29910" cy="4420"/>
            </a:xfrm>
            <a:custGeom>
              <a:rect b="b" l="l" r="r" t="t"/>
              <a:pathLst>
                <a:path extrusionOk="0" h="185" w="1252">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5861524" y="1585637"/>
              <a:ext cx="5041" cy="30890"/>
            </a:xfrm>
            <a:custGeom>
              <a:rect b="b" l="l" r="r" t="t"/>
              <a:pathLst>
                <a:path extrusionOk="0" h="1293" w="211">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5896073" y="1583989"/>
              <a:ext cx="24201" cy="7764"/>
            </a:xfrm>
            <a:custGeom>
              <a:rect b="b" l="l" r="r" t="t"/>
              <a:pathLst>
                <a:path extrusionOk="0" h="325" w="1013">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5856077" y="1543182"/>
              <a:ext cx="23221" cy="5662"/>
            </a:xfrm>
            <a:custGeom>
              <a:rect b="b" l="l" r="r" t="t"/>
              <a:pathLst>
                <a:path extrusionOk="0" h="237" w="972">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5910695" y="1507201"/>
              <a:ext cx="4850" cy="31320"/>
            </a:xfrm>
            <a:custGeom>
              <a:rect b="b" l="l" r="r" t="t"/>
              <a:pathLst>
                <a:path extrusionOk="0" h="1311" w="203">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5951550" y="1512075"/>
              <a:ext cx="20044" cy="25156"/>
            </a:xfrm>
            <a:custGeom>
              <a:rect b="b" l="l" r="r" t="t"/>
              <a:pathLst>
                <a:path extrusionOk="0" h="1053" w="839">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5941038" y="1478172"/>
              <a:ext cx="6259" cy="27330"/>
            </a:xfrm>
            <a:custGeom>
              <a:rect b="b" l="l" r="r" t="t"/>
              <a:pathLst>
                <a:path extrusionOk="0" h="1144" w="262">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5878751" y="1467086"/>
              <a:ext cx="29385" cy="2986"/>
            </a:xfrm>
            <a:custGeom>
              <a:rect b="b" l="l" r="r" t="t"/>
              <a:pathLst>
                <a:path extrusionOk="0" h="125" w="123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5811470" y="1400428"/>
              <a:ext cx="17870" cy="29241"/>
            </a:xfrm>
            <a:custGeom>
              <a:rect b="b" l="l" r="r" t="t"/>
              <a:pathLst>
                <a:path extrusionOk="0" h="1224" w="748">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5865275" y="1375653"/>
              <a:ext cx="3058" cy="26088"/>
            </a:xfrm>
            <a:custGeom>
              <a:rect b="b" l="l" r="r" t="t"/>
              <a:pathLst>
                <a:path extrusionOk="0" h="1092" w="128">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5887949" y="1358450"/>
              <a:ext cx="24105" cy="5471"/>
            </a:xfrm>
            <a:custGeom>
              <a:rect b="b" l="l" r="r" t="t"/>
              <a:pathLst>
                <a:path extrusionOk="0" h="229" w="1009">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5888833" y="1417391"/>
              <a:ext cx="22409" cy="13187"/>
            </a:xfrm>
            <a:custGeom>
              <a:rect b="b" l="l" r="r" t="t"/>
              <a:pathLst>
                <a:path extrusionOk="0" h="552" w="938">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5914900" y="1384899"/>
              <a:ext cx="18658" cy="19733"/>
            </a:xfrm>
            <a:custGeom>
              <a:rect b="b" l="l" r="r" t="t"/>
              <a:pathLst>
                <a:path extrusionOk="0" h="826" w="781">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5755252" y="1515563"/>
              <a:ext cx="12327" cy="20928"/>
            </a:xfrm>
            <a:custGeom>
              <a:rect b="b" l="l" r="r" t="t"/>
              <a:pathLst>
                <a:path extrusionOk="0" h="876" w="516">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5705078" y="1621045"/>
              <a:ext cx="10655" cy="22361"/>
            </a:xfrm>
            <a:custGeom>
              <a:rect b="b" l="l" r="r" t="t"/>
              <a:pathLst>
                <a:path extrusionOk="0" h="936" w="446">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5930668" y="1434426"/>
              <a:ext cx="28596" cy="10368"/>
            </a:xfrm>
            <a:custGeom>
              <a:rect b="b" l="l" r="r" t="t"/>
              <a:pathLst>
                <a:path extrusionOk="0" h="434" w="1197">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5975562" y="1395937"/>
              <a:ext cx="24320" cy="11563"/>
            </a:xfrm>
            <a:custGeom>
              <a:rect b="b" l="l" r="r" t="t"/>
              <a:pathLst>
                <a:path extrusionOk="0" h="484" w="1018">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5993696" y="1434713"/>
              <a:ext cx="5280" cy="24750"/>
            </a:xfrm>
            <a:custGeom>
              <a:rect b="b" l="l" r="r" t="t"/>
              <a:pathLst>
                <a:path extrusionOk="0" h="1036" w="221">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5978333" y="1463359"/>
              <a:ext cx="17607" cy="22552"/>
            </a:xfrm>
            <a:custGeom>
              <a:rect b="b" l="l" r="r" t="t"/>
              <a:pathLst>
                <a:path extrusionOk="0" h="944" w="737">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6023489" y="1480490"/>
              <a:ext cx="17965" cy="10989"/>
            </a:xfrm>
            <a:custGeom>
              <a:rect b="b" l="l" r="r" t="t"/>
              <a:pathLst>
                <a:path extrusionOk="0" h="460" w="752">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6025186" y="1419805"/>
              <a:ext cx="4850" cy="21907"/>
            </a:xfrm>
            <a:custGeom>
              <a:rect b="b" l="l" r="r" t="t"/>
              <a:pathLst>
                <a:path extrusionOk="0" h="917" w="203">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6040644" y="1454782"/>
              <a:ext cx="29385" cy="2723"/>
            </a:xfrm>
            <a:custGeom>
              <a:rect b="b" l="l" r="r" t="t"/>
              <a:pathLst>
                <a:path extrusionOk="0" h="114" w="123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6086230" y="1439324"/>
              <a:ext cx="23054" cy="13474"/>
            </a:xfrm>
            <a:custGeom>
              <a:rect b="b" l="l" r="r" t="t"/>
              <a:pathLst>
                <a:path extrusionOk="0" h="564" w="965">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6057679" y="1503450"/>
              <a:ext cx="31702" cy="2580"/>
            </a:xfrm>
            <a:custGeom>
              <a:rect b="b" l="l" r="r" t="t"/>
              <a:pathLst>
                <a:path extrusionOk="0" h="108" w="1327">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6082933" y="1476691"/>
              <a:ext cx="23126" cy="13808"/>
            </a:xfrm>
            <a:custGeom>
              <a:rect b="b" l="l" r="r" t="t"/>
              <a:pathLst>
                <a:path extrusionOk="0" h="578" w="968">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3"/>
            <p:cNvSpPr/>
            <p:nvPr/>
          </p:nvSpPr>
          <p:spPr>
            <a:xfrm>
              <a:off x="6135950" y="1466848"/>
              <a:ext cx="5375" cy="22337"/>
            </a:xfrm>
            <a:custGeom>
              <a:rect b="b" l="l" r="r" t="t"/>
              <a:pathLst>
                <a:path extrusionOk="0" h="935" w="225">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6116836" y="1511167"/>
              <a:ext cx="31153" cy="5925"/>
            </a:xfrm>
            <a:custGeom>
              <a:rect b="b" l="l" r="r" t="t"/>
              <a:pathLst>
                <a:path extrusionOk="0" h="248" w="1304">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6173055" y="1483978"/>
              <a:ext cx="4300" cy="20737"/>
            </a:xfrm>
            <a:custGeom>
              <a:rect b="b" l="l" r="r" t="t"/>
              <a:pathLst>
                <a:path extrusionOk="0" h="868" w="18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6160822" y="1461161"/>
              <a:ext cx="19829" cy="2700"/>
            </a:xfrm>
            <a:custGeom>
              <a:rect b="b" l="l" r="r" t="t"/>
              <a:pathLst>
                <a:path extrusionOk="0" h="113" w="83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6203756" y="1429361"/>
              <a:ext cx="6355" cy="24033"/>
            </a:xfrm>
            <a:custGeom>
              <a:rect b="b" l="l" r="r" t="t"/>
              <a:pathLst>
                <a:path extrusionOk="0" h="1006" w="266">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6193769" y="1473657"/>
              <a:ext cx="31965" cy="8863"/>
            </a:xfrm>
            <a:custGeom>
              <a:rect b="b" l="l" r="r" t="t"/>
              <a:pathLst>
                <a:path extrusionOk="0" h="371" w="1338">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6236417" y="1455379"/>
              <a:ext cx="19040" cy="9269"/>
            </a:xfrm>
            <a:custGeom>
              <a:rect b="b" l="l" r="r" t="t"/>
              <a:pathLst>
                <a:path extrusionOk="0" h="388" w="797">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3"/>
            <p:cNvSpPr/>
            <p:nvPr/>
          </p:nvSpPr>
          <p:spPr>
            <a:xfrm>
              <a:off x="6233024" y="1423818"/>
              <a:ext cx="16723" cy="23078"/>
            </a:xfrm>
            <a:custGeom>
              <a:rect b="b" l="l" r="r" t="t"/>
              <a:pathLst>
                <a:path extrusionOk="0" h="966" w="70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3"/>
            <p:cNvSpPr/>
            <p:nvPr/>
          </p:nvSpPr>
          <p:spPr>
            <a:xfrm>
              <a:off x="6253738" y="1402770"/>
              <a:ext cx="24296" cy="2843"/>
            </a:xfrm>
            <a:custGeom>
              <a:rect b="b" l="l" r="r" t="t"/>
              <a:pathLst>
                <a:path extrusionOk="0" h="119" w="1017">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6285419" y="1393930"/>
              <a:ext cx="7764" cy="23962"/>
            </a:xfrm>
            <a:custGeom>
              <a:rect b="b" l="l" r="r" t="t"/>
              <a:pathLst>
                <a:path extrusionOk="0" h="1003" w="325">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6268647" y="1434259"/>
              <a:ext cx="22767" cy="2293"/>
            </a:xfrm>
            <a:custGeom>
              <a:rect b="b" l="l" r="r" t="t"/>
              <a:pathLst>
                <a:path extrusionOk="0" h="96" w="953">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6" name="Shape 1646"/>
        <p:cNvGrpSpPr/>
        <p:nvPr/>
      </p:nvGrpSpPr>
      <p:grpSpPr>
        <a:xfrm>
          <a:off x="0" y="0"/>
          <a:ext cx="0" cy="0"/>
          <a:chOff x="0" y="0"/>
          <a:chExt cx="0" cy="0"/>
        </a:xfrm>
      </p:grpSpPr>
      <p:grpSp>
        <p:nvGrpSpPr>
          <p:cNvPr id="1647" name="Google Shape;1647;p44"/>
          <p:cNvGrpSpPr/>
          <p:nvPr/>
        </p:nvGrpSpPr>
        <p:grpSpPr>
          <a:xfrm>
            <a:off x="1259355" y="1454466"/>
            <a:ext cx="1481322" cy="3346596"/>
            <a:chOff x="2500600" y="1454475"/>
            <a:chExt cx="639300" cy="3346596"/>
          </a:xfrm>
        </p:grpSpPr>
        <p:sp>
          <p:nvSpPr>
            <p:cNvPr id="1648" name="Google Shape;1648;p44"/>
            <p:cNvSpPr/>
            <p:nvPr/>
          </p:nvSpPr>
          <p:spPr>
            <a:xfrm>
              <a:off x="2500600" y="4241271"/>
              <a:ext cx="639300" cy="559800"/>
            </a:xfrm>
            <a:prstGeom prst="roundRect">
              <a:avLst>
                <a:gd fmla="val 11897"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2500600" y="2116071"/>
              <a:ext cx="639300" cy="559800"/>
            </a:xfrm>
            <a:prstGeom prst="roundRect">
              <a:avLst>
                <a:gd fmla="val 11897"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2500600" y="1454475"/>
              <a:ext cx="639300" cy="559800"/>
            </a:xfrm>
            <a:prstGeom prst="roundRect">
              <a:avLst>
                <a:gd fmla="val 11897"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2500600" y="3532871"/>
              <a:ext cx="639300" cy="559800"/>
            </a:xfrm>
            <a:prstGeom prst="roundRect">
              <a:avLst>
                <a:gd fmla="val 11897"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2500600" y="2824471"/>
              <a:ext cx="639300" cy="559800"/>
            </a:xfrm>
            <a:prstGeom prst="roundRect">
              <a:avLst>
                <a:gd fmla="val 11897" name="adj"/>
              </a:avLst>
            </a:pr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44"/>
          <p:cNvSpPr txBox="1"/>
          <p:nvPr/>
        </p:nvSpPr>
        <p:spPr>
          <a:xfrm flipH="1">
            <a:off x="1761162" y="1455675"/>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accent3"/>
                </a:solidFill>
                <a:latin typeface="Staatliches"/>
                <a:ea typeface="Staatliches"/>
                <a:cs typeface="Staatliches"/>
                <a:sym typeface="Staatliches"/>
              </a:rPr>
              <a:t>Week 1+2</a:t>
            </a:r>
            <a:endParaRPr sz="1200">
              <a:solidFill>
                <a:schemeClr val="accent3"/>
              </a:solidFill>
              <a:latin typeface="Staatliches"/>
              <a:ea typeface="Staatliches"/>
              <a:cs typeface="Staatliches"/>
              <a:sym typeface="Staatliches"/>
            </a:endParaRPr>
          </a:p>
        </p:txBody>
      </p:sp>
      <p:sp>
        <p:nvSpPr>
          <p:cNvPr id="1654" name="Google Shape;1654;p44"/>
          <p:cNvSpPr txBox="1"/>
          <p:nvPr/>
        </p:nvSpPr>
        <p:spPr>
          <a:xfrm flipH="1">
            <a:off x="1761162" y="2117449"/>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accent3"/>
                </a:solidFill>
                <a:latin typeface="Staatliches"/>
                <a:ea typeface="Staatliches"/>
                <a:cs typeface="Staatliches"/>
                <a:sym typeface="Staatliches"/>
              </a:rPr>
              <a:t>Week 3+4</a:t>
            </a:r>
            <a:endParaRPr sz="1200">
              <a:solidFill>
                <a:schemeClr val="accent3"/>
              </a:solidFill>
              <a:latin typeface="Staatliches"/>
              <a:ea typeface="Staatliches"/>
              <a:cs typeface="Staatliches"/>
              <a:sym typeface="Staatliches"/>
            </a:endParaRPr>
          </a:p>
        </p:txBody>
      </p:sp>
      <p:sp>
        <p:nvSpPr>
          <p:cNvPr id="1655" name="Google Shape;1655;p44"/>
          <p:cNvSpPr txBox="1"/>
          <p:nvPr/>
        </p:nvSpPr>
        <p:spPr>
          <a:xfrm flipH="1">
            <a:off x="1761162" y="3534550"/>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sz="1200">
                <a:solidFill>
                  <a:schemeClr val="accent3"/>
                </a:solidFill>
                <a:latin typeface="Staatliches"/>
                <a:ea typeface="Staatliches"/>
                <a:cs typeface="Staatliches"/>
                <a:sym typeface="Staatliches"/>
              </a:rPr>
              <a:t>Week 7+8</a:t>
            </a:r>
            <a:endParaRPr sz="1200">
              <a:solidFill>
                <a:schemeClr val="accent3"/>
              </a:solidFill>
              <a:latin typeface="Staatliches"/>
              <a:ea typeface="Staatliches"/>
              <a:cs typeface="Staatliches"/>
              <a:sym typeface="Staatliches"/>
            </a:endParaRPr>
          </a:p>
        </p:txBody>
      </p:sp>
      <p:sp>
        <p:nvSpPr>
          <p:cNvPr id="1656" name="Google Shape;1656;p44"/>
          <p:cNvSpPr txBox="1"/>
          <p:nvPr/>
        </p:nvSpPr>
        <p:spPr>
          <a:xfrm flipH="1">
            <a:off x="1483945" y="4237950"/>
            <a:ext cx="10122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sz="1200">
                <a:solidFill>
                  <a:schemeClr val="accent3"/>
                </a:solidFill>
                <a:latin typeface="Staatliches"/>
                <a:ea typeface="Staatliches"/>
                <a:cs typeface="Staatliches"/>
                <a:sym typeface="Staatliches"/>
              </a:rPr>
              <a:t>Week 9+10</a:t>
            </a:r>
            <a:endParaRPr sz="1200">
              <a:solidFill>
                <a:schemeClr val="accent3"/>
              </a:solidFill>
              <a:latin typeface="Staatliches"/>
              <a:ea typeface="Staatliches"/>
              <a:cs typeface="Staatliches"/>
              <a:sym typeface="Staatliches"/>
            </a:endParaRPr>
          </a:p>
        </p:txBody>
      </p:sp>
      <p:sp>
        <p:nvSpPr>
          <p:cNvPr id="1657" name="Google Shape;1657;p44"/>
          <p:cNvSpPr txBox="1"/>
          <p:nvPr/>
        </p:nvSpPr>
        <p:spPr>
          <a:xfrm flipH="1">
            <a:off x="1761162" y="2831626"/>
            <a:ext cx="735000" cy="45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sz="1200">
                <a:solidFill>
                  <a:schemeClr val="accent3"/>
                </a:solidFill>
                <a:latin typeface="Staatliches"/>
                <a:ea typeface="Staatliches"/>
                <a:cs typeface="Staatliches"/>
                <a:sym typeface="Staatliches"/>
              </a:rPr>
              <a:t>Week 5+6</a:t>
            </a:r>
            <a:endParaRPr sz="1200">
              <a:solidFill>
                <a:schemeClr val="accent3"/>
              </a:solidFill>
              <a:latin typeface="Staatliches"/>
              <a:ea typeface="Staatliches"/>
              <a:cs typeface="Staatliches"/>
              <a:sym typeface="Staatliches"/>
            </a:endParaRPr>
          </a:p>
        </p:txBody>
      </p:sp>
      <p:sp>
        <p:nvSpPr>
          <p:cNvPr id="1658" name="Google Shape;1658;p44"/>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Báo cáo tiến độ công việc</a:t>
            </a:r>
            <a:endParaRPr/>
          </a:p>
        </p:txBody>
      </p:sp>
      <p:sp>
        <p:nvSpPr>
          <p:cNvPr id="1659" name="Google Shape;1659;p44"/>
          <p:cNvSpPr/>
          <p:nvPr/>
        </p:nvSpPr>
        <p:spPr>
          <a:xfrm>
            <a:off x="3075375" y="1454475"/>
            <a:ext cx="5122200" cy="54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Lập nhóm, tìm đề tài và lựa chọn các công nghệ, thiết bị</a:t>
            </a:r>
            <a:endParaRPr/>
          </a:p>
        </p:txBody>
      </p:sp>
      <p:sp>
        <p:nvSpPr>
          <p:cNvPr id="1660" name="Google Shape;1660;p44"/>
          <p:cNvSpPr/>
          <p:nvPr/>
        </p:nvSpPr>
        <p:spPr>
          <a:xfrm>
            <a:off x="3075375" y="2117450"/>
            <a:ext cx="5122200" cy="54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Thiết kế UI, Database và tích hợp Microbit với sensor </a:t>
            </a:r>
            <a:endParaRPr/>
          </a:p>
        </p:txBody>
      </p:sp>
      <p:sp>
        <p:nvSpPr>
          <p:cNvPr id="1661" name="Google Shape;1661;p44"/>
          <p:cNvSpPr/>
          <p:nvPr/>
        </p:nvSpPr>
        <p:spPr>
          <a:xfrm>
            <a:off x="3075375" y="2853113"/>
            <a:ext cx="5122200" cy="54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Hoàn thiện và chuẩn bị Demo giữa kỳ</a:t>
            </a:r>
            <a:endParaRPr/>
          </a:p>
        </p:txBody>
      </p:sp>
      <p:sp>
        <p:nvSpPr>
          <p:cNvPr id="1662" name="Google Shape;1662;p44"/>
          <p:cNvSpPr/>
          <p:nvPr/>
        </p:nvSpPr>
        <p:spPr>
          <a:xfrm>
            <a:off x="3075375" y="3588788"/>
            <a:ext cx="5122200" cy="54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Tiếp tục hoàn thiện</a:t>
            </a:r>
            <a:endParaRPr/>
          </a:p>
        </p:txBody>
      </p:sp>
      <p:sp>
        <p:nvSpPr>
          <p:cNvPr id="1663" name="Google Shape;1663;p44"/>
          <p:cNvSpPr/>
          <p:nvPr/>
        </p:nvSpPr>
        <p:spPr>
          <a:xfrm>
            <a:off x="3075375" y="4324463"/>
            <a:ext cx="5122200" cy="54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Tiếp tục hoàn thiện và chuẩn bị Demo cuối kỳ</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45"/>
          <p:cNvSpPr txBox="1"/>
          <p:nvPr>
            <p:ph type="ctrTitle"/>
          </p:nvPr>
        </p:nvSpPr>
        <p:spPr>
          <a:xfrm>
            <a:off x="1651900" y="16631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Bài học kỹ năng mềm</a:t>
            </a:r>
            <a:endParaRPr/>
          </a:p>
        </p:txBody>
      </p:sp>
      <p:sp>
        <p:nvSpPr>
          <p:cNvPr id="1669" name="Google Shape;1669;p45"/>
          <p:cNvSpPr txBox="1"/>
          <p:nvPr>
            <p:ph idx="1" type="subTitle"/>
          </p:nvPr>
        </p:nvSpPr>
        <p:spPr>
          <a:xfrm>
            <a:off x="1362850" y="2239450"/>
            <a:ext cx="3363000" cy="974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 sz="1400">
                <a:latin typeface="Arial"/>
                <a:ea typeface="Arial"/>
                <a:cs typeface="Arial"/>
                <a:sym typeface="Arial"/>
              </a:rPr>
              <a:t>Hiểu được cách thức làm việc nhóm trong ngành công nghệ thông tin như Git,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Tăng cường khả năng giao tiếp trao đổi thông tin giữa các bộ phận front end, back end, kết nối sensor, …</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 sz="1400">
                <a:latin typeface="Arial"/>
                <a:ea typeface="Arial"/>
                <a:cs typeface="Arial"/>
                <a:sym typeface="Arial"/>
              </a:rPr>
              <a:t>Biết được các bước thực hiện một dự án phần mềm hoàn chỉnh.</a:t>
            </a:r>
            <a:endParaRPr sz="1400">
              <a:latin typeface="Arial"/>
              <a:ea typeface="Arial"/>
              <a:cs typeface="Arial"/>
              <a:sym typeface="Arial"/>
            </a:endParaRPr>
          </a:p>
        </p:txBody>
      </p:sp>
      <p:sp>
        <p:nvSpPr>
          <p:cNvPr id="1670" name="Google Shape;1670;p45"/>
          <p:cNvSpPr txBox="1"/>
          <p:nvPr>
            <p:ph idx="6" type="ctrTitle"/>
          </p:nvPr>
        </p:nvSpPr>
        <p:spPr>
          <a:xfrm>
            <a:off x="5107893" y="16631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Bài học kỹ năng cứng	</a:t>
            </a:r>
            <a:endParaRPr/>
          </a:p>
        </p:txBody>
      </p:sp>
      <p:sp>
        <p:nvSpPr>
          <p:cNvPr id="1671" name="Google Shape;1671;p45"/>
          <p:cNvSpPr txBox="1"/>
          <p:nvPr>
            <p:ph idx="7" type="subTitle"/>
          </p:nvPr>
        </p:nvSpPr>
        <p:spPr>
          <a:xfrm>
            <a:off x="4915026" y="2239450"/>
            <a:ext cx="32676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Arial"/>
                <a:ea typeface="Arial"/>
                <a:cs typeface="Arial"/>
                <a:sym typeface="Arial"/>
              </a:rPr>
              <a:t>Học thêm kiến thức về các công nghệ mới như:</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React Native</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MQTT - IoT Gateway</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Makecode + Microbit</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Lưu dữ liệu sensor, máy bơm lên Adafruit Server</a:t>
            </a:r>
            <a:endParaRPr sz="1300">
              <a:latin typeface="Arial"/>
              <a:ea typeface="Arial"/>
              <a:cs typeface="Arial"/>
              <a:sym typeface="Arial"/>
            </a:endParaRPr>
          </a:p>
          <a:p>
            <a:pPr indent="0" lvl="0" marL="0" rtl="0" algn="l">
              <a:spcBef>
                <a:spcPts val="0"/>
              </a:spcBef>
              <a:spcAft>
                <a:spcPts val="0"/>
              </a:spcAft>
              <a:buNone/>
            </a:pPr>
            <a:r>
              <a:t/>
            </a:r>
            <a:endParaRPr sz="1300">
              <a:latin typeface="Arial"/>
              <a:ea typeface="Arial"/>
              <a:cs typeface="Arial"/>
              <a:sym typeface="Arial"/>
            </a:endParaRPr>
          </a:p>
        </p:txBody>
      </p:sp>
      <p:sp>
        <p:nvSpPr>
          <p:cNvPr id="1672" name="Google Shape;1672;p45"/>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Bài học kinh nghiệm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46"/>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Hướng phát triển</a:t>
            </a:r>
            <a:endParaRPr/>
          </a:p>
        </p:txBody>
      </p:sp>
      <p:grpSp>
        <p:nvGrpSpPr>
          <p:cNvPr id="1678" name="Google Shape;1678;p46"/>
          <p:cNvGrpSpPr/>
          <p:nvPr/>
        </p:nvGrpSpPr>
        <p:grpSpPr>
          <a:xfrm>
            <a:off x="5027795" y="3269630"/>
            <a:ext cx="1989550" cy="713693"/>
            <a:chOff x="1575694" y="930575"/>
            <a:chExt cx="1989550" cy="713693"/>
          </a:xfrm>
        </p:grpSpPr>
        <p:sp>
          <p:nvSpPr>
            <p:cNvPr id="1679" name="Google Shape;1679;p4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46"/>
          <p:cNvGrpSpPr/>
          <p:nvPr/>
        </p:nvGrpSpPr>
        <p:grpSpPr>
          <a:xfrm>
            <a:off x="1257306" y="3269630"/>
            <a:ext cx="1989550" cy="713693"/>
            <a:chOff x="1575694" y="930575"/>
            <a:chExt cx="1989550" cy="713693"/>
          </a:xfrm>
        </p:grpSpPr>
        <p:sp>
          <p:nvSpPr>
            <p:cNvPr id="1682" name="Google Shape;1682;p4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46"/>
          <p:cNvGrpSpPr/>
          <p:nvPr/>
        </p:nvGrpSpPr>
        <p:grpSpPr>
          <a:xfrm>
            <a:off x="5027795" y="1564105"/>
            <a:ext cx="1989550" cy="713693"/>
            <a:chOff x="1575694" y="930575"/>
            <a:chExt cx="1989550" cy="713693"/>
          </a:xfrm>
        </p:grpSpPr>
        <p:sp>
          <p:nvSpPr>
            <p:cNvPr id="1685" name="Google Shape;1685;p4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6"/>
          <p:cNvGrpSpPr/>
          <p:nvPr/>
        </p:nvGrpSpPr>
        <p:grpSpPr>
          <a:xfrm>
            <a:off x="1257306" y="1564105"/>
            <a:ext cx="1989550" cy="713693"/>
            <a:chOff x="1575694" y="930575"/>
            <a:chExt cx="1989550" cy="713693"/>
          </a:xfrm>
        </p:grpSpPr>
        <p:sp>
          <p:nvSpPr>
            <p:cNvPr id="1688" name="Google Shape;1688;p4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0" name="Google Shape;1690;p46"/>
          <p:cNvSpPr txBox="1"/>
          <p:nvPr>
            <p:ph idx="1" type="subTitle"/>
          </p:nvPr>
        </p:nvSpPr>
        <p:spPr>
          <a:xfrm>
            <a:off x="1257300"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Giao diện bắt mắt, dễ sử dụng hơn</a:t>
            </a:r>
            <a:endParaRPr sz="1400">
              <a:latin typeface="Arial"/>
              <a:ea typeface="Arial"/>
              <a:cs typeface="Arial"/>
              <a:sym typeface="Arial"/>
            </a:endParaRPr>
          </a:p>
        </p:txBody>
      </p:sp>
      <p:sp>
        <p:nvSpPr>
          <p:cNvPr id="1691" name="Google Shape;1691;p46"/>
          <p:cNvSpPr txBox="1"/>
          <p:nvPr>
            <p:ph idx="2" type="ctrTitle"/>
          </p:nvPr>
        </p:nvSpPr>
        <p:spPr>
          <a:xfrm>
            <a:off x="1318800" y="3494174"/>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t>Phát triển bảo mật</a:t>
            </a:r>
            <a:endParaRPr sz="1400"/>
          </a:p>
          <a:p>
            <a:pPr indent="0" lvl="0" marL="0" rtl="0" algn="l">
              <a:spcBef>
                <a:spcPts val="0"/>
              </a:spcBef>
              <a:spcAft>
                <a:spcPts val="0"/>
              </a:spcAft>
              <a:buNone/>
            </a:pPr>
            <a:r>
              <a:t/>
            </a:r>
            <a:endParaRPr sz="1400"/>
          </a:p>
        </p:txBody>
      </p:sp>
      <p:sp>
        <p:nvSpPr>
          <p:cNvPr id="1692" name="Google Shape;1692;p46"/>
          <p:cNvSpPr txBox="1"/>
          <p:nvPr>
            <p:ph type="ctrTitle"/>
          </p:nvPr>
        </p:nvSpPr>
        <p:spPr>
          <a:xfrm>
            <a:off x="1257300" y="1815925"/>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01</a:t>
            </a:r>
            <a:endParaRPr sz="1400"/>
          </a:p>
          <a:p>
            <a:pPr indent="0" lvl="0" marL="0" rtl="0" algn="l">
              <a:spcBef>
                <a:spcPts val="0"/>
              </a:spcBef>
              <a:spcAft>
                <a:spcPts val="0"/>
              </a:spcAft>
              <a:buNone/>
            </a:pPr>
            <a:r>
              <a:rPr lang="en" sz="1400"/>
              <a:t>Phát triển giao diện</a:t>
            </a:r>
            <a:endParaRPr sz="1400"/>
          </a:p>
          <a:p>
            <a:pPr indent="0" lvl="0" marL="0" rtl="0" algn="l">
              <a:spcBef>
                <a:spcPts val="0"/>
              </a:spcBef>
              <a:spcAft>
                <a:spcPts val="0"/>
              </a:spcAft>
              <a:buNone/>
            </a:pPr>
            <a:r>
              <a:t/>
            </a:r>
            <a:endParaRPr sz="1400"/>
          </a:p>
        </p:txBody>
      </p:sp>
      <p:sp>
        <p:nvSpPr>
          <p:cNvPr id="1693" name="Google Shape;1693;p46"/>
          <p:cNvSpPr txBox="1"/>
          <p:nvPr>
            <p:ph idx="4" type="ctrTitle"/>
          </p:nvPr>
        </p:nvSpPr>
        <p:spPr>
          <a:xfrm>
            <a:off x="5110148" y="3386200"/>
            <a:ext cx="19896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04</a:t>
            </a:r>
            <a:endParaRPr sz="1400"/>
          </a:p>
          <a:p>
            <a:pPr indent="0" lvl="0" marL="0" rtl="0" algn="l">
              <a:spcBef>
                <a:spcPts val="0"/>
              </a:spcBef>
              <a:spcAft>
                <a:spcPts val="0"/>
              </a:spcAft>
              <a:buClr>
                <a:schemeClr val="dk1"/>
              </a:buClr>
              <a:buSzPts val="1100"/>
              <a:buFont typeface="Arial"/>
              <a:buNone/>
            </a:pPr>
            <a:r>
              <a:rPr lang="en" sz="1400"/>
              <a:t>Phát triển tính năng hệ thống </a:t>
            </a:r>
            <a:endParaRPr sz="1400"/>
          </a:p>
        </p:txBody>
      </p:sp>
      <p:sp>
        <p:nvSpPr>
          <p:cNvPr id="1694" name="Google Shape;1694;p46"/>
          <p:cNvSpPr txBox="1"/>
          <p:nvPr>
            <p:ph idx="3" type="subTitle"/>
          </p:nvPr>
        </p:nvSpPr>
        <p:spPr>
          <a:xfrm>
            <a:off x="1257300" y="3983328"/>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Tăng cường bảo mật phía back end</a:t>
            </a:r>
            <a:endParaRPr sz="1400">
              <a:latin typeface="Arial"/>
              <a:ea typeface="Arial"/>
              <a:cs typeface="Arial"/>
              <a:sym typeface="Arial"/>
            </a:endParaRPr>
          </a:p>
        </p:txBody>
      </p:sp>
      <p:sp>
        <p:nvSpPr>
          <p:cNvPr id="1695" name="Google Shape;1695;p46"/>
          <p:cNvSpPr txBox="1"/>
          <p:nvPr>
            <p:ph idx="5" type="subTitle"/>
          </p:nvPr>
        </p:nvSpPr>
        <p:spPr>
          <a:xfrm>
            <a:off x="5027793" y="39625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Arial"/>
                <a:ea typeface="Arial"/>
                <a:cs typeface="Arial"/>
                <a:sym typeface="Arial"/>
              </a:rPr>
              <a:t>Kiểm tra nguồn nước, …</a:t>
            </a:r>
            <a:endParaRPr sz="1300">
              <a:latin typeface="Arial"/>
              <a:ea typeface="Arial"/>
              <a:cs typeface="Arial"/>
              <a:sym typeface="Arial"/>
            </a:endParaRPr>
          </a:p>
        </p:txBody>
      </p:sp>
      <p:sp>
        <p:nvSpPr>
          <p:cNvPr id="1696" name="Google Shape;1696;p46"/>
          <p:cNvSpPr txBox="1"/>
          <p:nvPr>
            <p:ph idx="6" type="ctrTitle"/>
          </p:nvPr>
        </p:nvSpPr>
        <p:spPr>
          <a:xfrm>
            <a:off x="5027799" y="1919400"/>
            <a:ext cx="21543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400"/>
              <a:t>Phát triển tính năng người dùng</a:t>
            </a:r>
            <a:endParaRPr sz="1400"/>
          </a:p>
          <a:p>
            <a:pPr indent="0" lvl="0" marL="0" rtl="0" algn="l">
              <a:spcBef>
                <a:spcPts val="0"/>
              </a:spcBef>
              <a:spcAft>
                <a:spcPts val="0"/>
              </a:spcAft>
              <a:buNone/>
            </a:pPr>
            <a:r>
              <a:t/>
            </a:r>
            <a:endParaRPr sz="1400"/>
          </a:p>
        </p:txBody>
      </p:sp>
      <p:sp>
        <p:nvSpPr>
          <p:cNvPr id="1697" name="Google Shape;1697;p46"/>
          <p:cNvSpPr txBox="1"/>
          <p:nvPr>
            <p:ph idx="7" type="subTitle"/>
          </p:nvPr>
        </p:nvSpPr>
        <p:spPr>
          <a:xfrm>
            <a:off x="5027793"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Phát triển những tính năng liên quan chăm sóc khách hàng</a:t>
            </a:r>
            <a:endParaRPr sz="14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1" name="Shape 1701"/>
        <p:cNvGrpSpPr/>
        <p:nvPr/>
      </p:nvGrpSpPr>
      <p:grpSpPr>
        <a:xfrm>
          <a:off x="0" y="0"/>
          <a:ext cx="0" cy="0"/>
          <a:chOff x="0" y="0"/>
          <a:chExt cx="0" cy="0"/>
        </a:xfrm>
      </p:grpSpPr>
      <p:sp>
        <p:nvSpPr>
          <p:cNvPr id="1702" name="Google Shape;1702;p47"/>
          <p:cNvSpPr txBox="1"/>
          <p:nvPr>
            <p:ph type="ctrTitle"/>
          </p:nvPr>
        </p:nvSpPr>
        <p:spPr>
          <a:xfrm>
            <a:off x="760750" y="1005900"/>
            <a:ext cx="45384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t>AWESOME WORDS</a:t>
            </a:r>
            <a:endParaRPr sz="5900"/>
          </a:p>
        </p:txBody>
      </p:sp>
      <p:sp>
        <p:nvSpPr>
          <p:cNvPr id="1703" name="Google Shape;1703;p47"/>
          <p:cNvSpPr/>
          <p:nvPr/>
        </p:nvSpPr>
        <p:spPr>
          <a:xfrm>
            <a:off x="10529695" y="2633661"/>
            <a:ext cx="189725" cy="176648"/>
          </a:xfrm>
          <a:custGeom>
            <a:rect b="b" l="l" r="r" t="t"/>
            <a:pathLst>
              <a:path extrusionOk="0" h="4863" w="5223">
                <a:moveTo>
                  <a:pt x="2509" y="229"/>
                </a:moveTo>
                <a:cubicBezTo>
                  <a:pt x="2718" y="229"/>
                  <a:pt x="2926" y="258"/>
                  <a:pt x="3131" y="319"/>
                </a:cubicBezTo>
                <a:cubicBezTo>
                  <a:pt x="4297" y="657"/>
                  <a:pt x="4968" y="1881"/>
                  <a:pt x="4628" y="3047"/>
                </a:cubicBezTo>
                <a:cubicBezTo>
                  <a:pt x="4462" y="3614"/>
                  <a:pt x="4089" y="4081"/>
                  <a:pt x="3572" y="4361"/>
                </a:cubicBezTo>
                <a:cubicBezTo>
                  <a:pt x="3245" y="4541"/>
                  <a:pt x="2885" y="4633"/>
                  <a:pt x="2520" y="4633"/>
                </a:cubicBezTo>
                <a:cubicBezTo>
                  <a:pt x="2313" y="4633"/>
                  <a:pt x="2104" y="4603"/>
                  <a:pt x="1900" y="4543"/>
                </a:cubicBezTo>
                <a:cubicBezTo>
                  <a:pt x="1333" y="4382"/>
                  <a:pt x="866" y="4005"/>
                  <a:pt x="586" y="3492"/>
                </a:cubicBezTo>
                <a:cubicBezTo>
                  <a:pt x="302" y="2975"/>
                  <a:pt x="238" y="2379"/>
                  <a:pt x="402" y="1816"/>
                </a:cubicBezTo>
                <a:cubicBezTo>
                  <a:pt x="564" y="1253"/>
                  <a:pt x="941" y="786"/>
                  <a:pt x="1454" y="502"/>
                </a:cubicBezTo>
                <a:cubicBezTo>
                  <a:pt x="1785" y="319"/>
                  <a:pt x="2147" y="229"/>
                  <a:pt x="2509" y="229"/>
                </a:cubicBezTo>
                <a:close/>
                <a:moveTo>
                  <a:pt x="2508" y="1"/>
                </a:moveTo>
                <a:cubicBezTo>
                  <a:pt x="2106" y="1"/>
                  <a:pt x="1708" y="102"/>
                  <a:pt x="1347" y="301"/>
                </a:cubicBezTo>
                <a:cubicBezTo>
                  <a:pt x="776" y="613"/>
                  <a:pt x="364" y="1130"/>
                  <a:pt x="184" y="1751"/>
                </a:cubicBezTo>
                <a:cubicBezTo>
                  <a:pt x="1" y="2376"/>
                  <a:pt x="72" y="3032"/>
                  <a:pt x="385" y="3600"/>
                </a:cubicBezTo>
                <a:cubicBezTo>
                  <a:pt x="697" y="4170"/>
                  <a:pt x="1210" y="4583"/>
                  <a:pt x="1835" y="4763"/>
                </a:cubicBezTo>
                <a:cubicBezTo>
                  <a:pt x="2061" y="4831"/>
                  <a:pt x="2291" y="4863"/>
                  <a:pt x="2517" y="4863"/>
                </a:cubicBezTo>
                <a:cubicBezTo>
                  <a:pt x="2922" y="4863"/>
                  <a:pt x="3321" y="4759"/>
                  <a:pt x="3684" y="4561"/>
                </a:cubicBezTo>
                <a:cubicBezTo>
                  <a:pt x="4250" y="4250"/>
                  <a:pt x="4666" y="3736"/>
                  <a:pt x="4847" y="3112"/>
                </a:cubicBezTo>
                <a:cubicBezTo>
                  <a:pt x="5223" y="1826"/>
                  <a:pt x="4480" y="473"/>
                  <a:pt x="3195" y="100"/>
                </a:cubicBezTo>
                <a:cubicBezTo>
                  <a:pt x="2969" y="34"/>
                  <a:pt x="2738" y="1"/>
                  <a:pt x="25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11428406" y="2940695"/>
            <a:ext cx="25718" cy="71342"/>
          </a:xfrm>
          <a:custGeom>
            <a:rect b="b" l="l" r="r" t="t"/>
            <a:pathLst>
              <a:path extrusionOk="0" h="1964" w="708">
                <a:moveTo>
                  <a:pt x="101" y="1"/>
                </a:moveTo>
                <a:lnTo>
                  <a:pt x="54" y="163"/>
                </a:lnTo>
                <a:lnTo>
                  <a:pt x="475" y="287"/>
                </a:lnTo>
                <a:lnTo>
                  <a:pt x="1" y="1910"/>
                </a:lnTo>
                <a:lnTo>
                  <a:pt x="183" y="1964"/>
                </a:lnTo>
                <a:lnTo>
                  <a:pt x="707" y="176"/>
                </a:lnTo>
                <a:lnTo>
                  <a:pt x="1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11456304" y="2957223"/>
            <a:ext cx="59755" cy="74248"/>
          </a:xfrm>
          <a:custGeom>
            <a:rect b="b" l="l" r="r" t="t"/>
            <a:pathLst>
              <a:path extrusionOk="0" h="2044" w="1645">
                <a:moveTo>
                  <a:pt x="811" y="1"/>
                </a:moveTo>
                <a:cubicBezTo>
                  <a:pt x="656" y="1"/>
                  <a:pt x="515" y="40"/>
                  <a:pt x="399" y="117"/>
                </a:cubicBezTo>
                <a:lnTo>
                  <a:pt x="496" y="267"/>
                </a:lnTo>
                <a:cubicBezTo>
                  <a:pt x="594" y="205"/>
                  <a:pt x="699" y="175"/>
                  <a:pt x="815" y="175"/>
                </a:cubicBezTo>
                <a:cubicBezTo>
                  <a:pt x="887" y="175"/>
                  <a:pt x="962" y="186"/>
                  <a:pt x="1042" y="210"/>
                </a:cubicBezTo>
                <a:cubicBezTo>
                  <a:pt x="1314" y="289"/>
                  <a:pt x="1425" y="461"/>
                  <a:pt x="1365" y="665"/>
                </a:cubicBezTo>
                <a:cubicBezTo>
                  <a:pt x="1329" y="788"/>
                  <a:pt x="1253" y="899"/>
                  <a:pt x="994" y="1038"/>
                </a:cubicBezTo>
                <a:lnTo>
                  <a:pt x="40" y="1548"/>
                </a:lnTo>
                <a:lnTo>
                  <a:pt x="0" y="1681"/>
                </a:lnTo>
                <a:lnTo>
                  <a:pt x="1257" y="2044"/>
                </a:lnTo>
                <a:lnTo>
                  <a:pt x="1304" y="1883"/>
                </a:lnTo>
                <a:lnTo>
                  <a:pt x="320" y="1595"/>
                </a:lnTo>
                <a:lnTo>
                  <a:pt x="1102" y="1175"/>
                </a:lnTo>
                <a:cubicBezTo>
                  <a:pt x="1411" y="1010"/>
                  <a:pt x="1508" y="874"/>
                  <a:pt x="1559" y="702"/>
                </a:cubicBezTo>
                <a:cubicBezTo>
                  <a:pt x="1645" y="404"/>
                  <a:pt x="1468" y="152"/>
                  <a:pt x="1106" y="44"/>
                </a:cubicBezTo>
                <a:cubicBezTo>
                  <a:pt x="1004" y="15"/>
                  <a:pt x="905" y="1"/>
                  <a:pt x="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7"/>
          <p:cNvSpPr/>
          <p:nvPr/>
        </p:nvSpPr>
        <p:spPr>
          <a:xfrm>
            <a:off x="11515513" y="2970663"/>
            <a:ext cx="61062" cy="73050"/>
          </a:xfrm>
          <a:custGeom>
            <a:rect b="b" l="l" r="r" t="t"/>
            <a:pathLst>
              <a:path extrusionOk="0" h="2011" w="1681">
                <a:moveTo>
                  <a:pt x="532" y="1"/>
                </a:moveTo>
                <a:lnTo>
                  <a:pt x="484" y="163"/>
                </a:lnTo>
                <a:lnTo>
                  <a:pt x="1400" y="428"/>
                </a:lnTo>
                <a:lnTo>
                  <a:pt x="721" y="905"/>
                </a:lnTo>
                <a:lnTo>
                  <a:pt x="682" y="1042"/>
                </a:lnTo>
                <a:lnTo>
                  <a:pt x="812" y="1078"/>
                </a:lnTo>
                <a:cubicBezTo>
                  <a:pt x="1142" y="1175"/>
                  <a:pt x="1253" y="1358"/>
                  <a:pt x="1192" y="1573"/>
                </a:cubicBezTo>
                <a:cubicBezTo>
                  <a:pt x="1141" y="1740"/>
                  <a:pt x="1016" y="1832"/>
                  <a:pt x="832" y="1832"/>
                </a:cubicBezTo>
                <a:cubicBezTo>
                  <a:pt x="769" y="1832"/>
                  <a:pt x="700" y="1821"/>
                  <a:pt x="625" y="1799"/>
                </a:cubicBezTo>
                <a:cubicBezTo>
                  <a:pt x="391" y="1731"/>
                  <a:pt x="212" y="1584"/>
                  <a:pt x="133" y="1433"/>
                </a:cubicBezTo>
                <a:lnTo>
                  <a:pt x="0" y="1551"/>
                </a:lnTo>
                <a:cubicBezTo>
                  <a:pt x="97" y="1731"/>
                  <a:pt x="320" y="1893"/>
                  <a:pt x="578" y="1968"/>
                </a:cubicBezTo>
                <a:cubicBezTo>
                  <a:pt x="677" y="1997"/>
                  <a:pt x="769" y="2011"/>
                  <a:pt x="852" y="2011"/>
                </a:cubicBezTo>
                <a:cubicBezTo>
                  <a:pt x="1129" y="2011"/>
                  <a:pt x="1312" y="1860"/>
                  <a:pt x="1379" y="1631"/>
                </a:cubicBezTo>
                <a:cubicBezTo>
                  <a:pt x="1461" y="1344"/>
                  <a:pt x="1329" y="1085"/>
                  <a:pt x="951" y="953"/>
                </a:cubicBezTo>
                <a:lnTo>
                  <a:pt x="1644" y="464"/>
                </a:lnTo>
                <a:lnTo>
                  <a:pt x="1680" y="335"/>
                </a:lnTo>
                <a:lnTo>
                  <a:pt x="5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47"/>
          <p:cNvGrpSpPr/>
          <p:nvPr/>
        </p:nvGrpSpPr>
        <p:grpSpPr>
          <a:xfrm>
            <a:off x="4089562" y="596016"/>
            <a:ext cx="5045501" cy="4267484"/>
            <a:chOff x="4089562" y="596016"/>
            <a:chExt cx="5045501" cy="4267484"/>
          </a:xfrm>
        </p:grpSpPr>
        <p:grpSp>
          <p:nvGrpSpPr>
            <p:cNvPr id="1708" name="Google Shape;1708;p47"/>
            <p:cNvGrpSpPr/>
            <p:nvPr/>
          </p:nvGrpSpPr>
          <p:grpSpPr>
            <a:xfrm>
              <a:off x="6472501" y="1326053"/>
              <a:ext cx="1000385" cy="883233"/>
              <a:chOff x="6472501" y="1326053"/>
              <a:chExt cx="1000385" cy="883233"/>
            </a:xfrm>
          </p:grpSpPr>
          <p:sp>
            <p:nvSpPr>
              <p:cNvPr id="1709" name="Google Shape;1709;p47"/>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7"/>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47"/>
            <p:cNvGrpSpPr/>
            <p:nvPr/>
          </p:nvGrpSpPr>
          <p:grpSpPr>
            <a:xfrm>
              <a:off x="4694531" y="2250235"/>
              <a:ext cx="1090502" cy="1018186"/>
              <a:chOff x="4694531" y="2250235"/>
              <a:chExt cx="1090502" cy="1018186"/>
            </a:xfrm>
          </p:grpSpPr>
          <p:sp>
            <p:nvSpPr>
              <p:cNvPr id="1714" name="Google Shape;1714;p47"/>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7"/>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7"/>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6256625" y="616414"/>
              <a:ext cx="546250" cy="503056"/>
              <a:chOff x="6256625" y="616414"/>
              <a:chExt cx="546250" cy="503056"/>
            </a:xfrm>
          </p:grpSpPr>
          <p:sp>
            <p:nvSpPr>
              <p:cNvPr id="1719" name="Google Shape;1719;p47"/>
              <p:cNvSpPr/>
              <p:nvPr/>
            </p:nvSpPr>
            <p:spPr>
              <a:xfrm>
                <a:off x="6256625" y="616414"/>
                <a:ext cx="546250" cy="503056"/>
              </a:xfrm>
              <a:custGeom>
                <a:rect b="b" l="l" r="r" t="t"/>
                <a:pathLst>
                  <a:path extrusionOk="0" h="11332" w="12305">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7"/>
              <p:cNvSpPr/>
              <p:nvPr/>
            </p:nvSpPr>
            <p:spPr>
              <a:xfrm>
                <a:off x="6321659" y="676342"/>
                <a:ext cx="416224" cy="383285"/>
              </a:xfrm>
              <a:custGeom>
                <a:rect b="b" l="l" r="r" t="t"/>
                <a:pathLst>
                  <a:path extrusionOk="0" h="8634" w="9376">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7"/>
              <p:cNvSpPr/>
              <p:nvPr/>
            </p:nvSpPr>
            <p:spPr>
              <a:xfrm>
                <a:off x="6339016" y="668929"/>
                <a:ext cx="386881" cy="228266"/>
              </a:xfrm>
              <a:custGeom>
                <a:rect b="b" l="l" r="r" t="t"/>
                <a:pathLst>
                  <a:path extrusionOk="0" h="5142" w="8715">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6431261" y="735693"/>
                <a:ext cx="191864" cy="281937"/>
              </a:xfrm>
              <a:custGeom>
                <a:rect b="b" l="l" r="r" t="t"/>
                <a:pathLst>
                  <a:path extrusionOk="0" h="6351" w="4322">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47"/>
            <p:cNvGrpSpPr/>
            <p:nvPr/>
          </p:nvGrpSpPr>
          <p:grpSpPr>
            <a:xfrm>
              <a:off x="4321997" y="3141168"/>
              <a:ext cx="921144" cy="1561106"/>
              <a:chOff x="4321997" y="3141168"/>
              <a:chExt cx="921144" cy="1561106"/>
            </a:xfrm>
          </p:grpSpPr>
          <p:sp>
            <p:nvSpPr>
              <p:cNvPr id="1724" name="Google Shape;1724;p47"/>
              <p:cNvSpPr/>
              <p:nvPr/>
            </p:nvSpPr>
            <p:spPr>
              <a:xfrm>
                <a:off x="4321997" y="3141168"/>
                <a:ext cx="921144" cy="1187366"/>
              </a:xfrm>
              <a:custGeom>
                <a:rect b="b" l="l" r="r" t="t"/>
                <a:pathLst>
                  <a:path extrusionOk="0" h="26747" w="2075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7"/>
              <p:cNvSpPr/>
              <p:nvPr/>
            </p:nvSpPr>
            <p:spPr>
              <a:xfrm>
                <a:off x="4380949" y="3168602"/>
                <a:ext cx="665088" cy="1533672"/>
              </a:xfrm>
              <a:custGeom>
                <a:rect b="b" l="l" r="r" t="t"/>
                <a:pathLst>
                  <a:path extrusionOk="0" h="34548" w="14982">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4797120" y="3348164"/>
                <a:ext cx="48477" cy="359002"/>
              </a:xfrm>
              <a:custGeom>
                <a:rect b="b" l="l" r="r" t="t"/>
                <a:pathLst>
                  <a:path extrusionOk="0" h="8087" w="1092">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4377886" y="3628362"/>
                <a:ext cx="419731" cy="78930"/>
              </a:xfrm>
              <a:custGeom>
                <a:rect b="b" l="l" r="r" t="t"/>
                <a:pathLst>
                  <a:path extrusionOk="0" h="1778" w="9455">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4980013" y="3637507"/>
                <a:ext cx="211663" cy="535906"/>
              </a:xfrm>
              <a:custGeom>
                <a:rect b="b" l="l" r="r" t="t"/>
                <a:pathLst>
                  <a:path extrusionOk="0" h="12072" w="4768">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4422677" y="3993702"/>
                <a:ext cx="557747" cy="179790"/>
              </a:xfrm>
              <a:custGeom>
                <a:rect b="b" l="l" r="r" t="t"/>
                <a:pathLst>
                  <a:path extrusionOk="0" h="4050" w="12564">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47"/>
            <p:cNvSpPr/>
            <p:nvPr/>
          </p:nvSpPr>
          <p:spPr>
            <a:xfrm>
              <a:off x="5853639" y="2701250"/>
              <a:ext cx="365927" cy="41463"/>
            </a:xfrm>
            <a:custGeom>
              <a:rect b="b" l="l" r="r" t="t"/>
              <a:pathLst>
                <a:path extrusionOk="0" h="934" w="8243">
                  <a:moveTo>
                    <a:pt x="1" y="1"/>
                  </a:moveTo>
                  <a:lnTo>
                    <a:pt x="1" y="934"/>
                  </a:lnTo>
                  <a:lnTo>
                    <a:pt x="8242" y="934"/>
                  </a:lnTo>
                  <a:lnTo>
                    <a:pt x="8242"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5919915" y="2773786"/>
              <a:ext cx="233505" cy="39065"/>
            </a:xfrm>
            <a:custGeom>
              <a:rect b="b" l="l" r="r" t="t"/>
              <a:pathLst>
                <a:path extrusionOk="0" h="880" w="5260">
                  <a:moveTo>
                    <a:pt x="1" y="0"/>
                  </a:moveTo>
                  <a:lnTo>
                    <a:pt x="1" y="880"/>
                  </a:lnTo>
                  <a:lnTo>
                    <a:pt x="5260" y="880"/>
                  </a:lnTo>
                  <a:lnTo>
                    <a:pt x="5260"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47"/>
            <p:cNvGrpSpPr/>
            <p:nvPr/>
          </p:nvGrpSpPr>
          <p:grpSpPr>
            <a:xfrm>
              <a:off x="4089562" y="596016"/>
              <a:ext cx="4545076" cy="4119899"/>
              <a:chOff x="4089562" y="596016"/>
              <a:chExt cx="4545076" cy="4119899"/>
            </a:xfrm>
          </p:grpSpPr>
          <p:grpSp>
            <p:nvGrpSpPr>
              <p:cNvPr id="1733" name="Google Shape;1733;p47"/>
              <p:cNvGrpSpPr/>
              <p:nvPr/>
            </p:nvGrpSpPr>
            <p:grpSpPr>
              <a:xfrm>
                <a:off x="6208458" y="4139123"/>
                <a:ext cx="623499" cy="576793"/>
                <a:chOff x="2681574" y="1237063"/>
                <a:chExt cx="340338" cy="314998"/>
              </a:xfrm>
            </p:grpSpPr>
            <p:sp>
              <p:nvSpPr>
                <p:cNvPr id="1734" name="Google Shape;1734;p4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47"/>
              <p:cNvGrpSpPr/>
              <p:nvPr/>
            </p:nvGrpSpPr>
            <p:grpSpPr>
              <a:xfrm rot="756199">
                <a:off x="8106510" y="1414495"/>
                <a:ext cx="502396" cy="423275"/>
                <a:chOff x="2681574" y="1237063"/>
                <a:chExt cx="340338" cy="314998"/>
              </a:xfrm>
            </p:grpSpPr>
            <p:sp>
              <p:nvSpPr>
                <p:cNvPr id="1739" name="Google Shape;1739;p4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47"/>
              <p:cNvGrpSpPr/>
              <p:nvPr/>
            </p:nvGrpSpPr>
            <p:grpSpPr>
              <a:xfrm rot="4421280">
                <a:off x="4109838" y="1944564"/>
                <a:ext cx="569153" cy="479566"/>
                <a:chOff x="2681574" y="1237063"/>
                <a:chExt cx="340338" cy="314998"/>
              </a:xfrm>
            </p:grpSpPr>
            <p:sp>
              <p:nvSpPr>
                <p:cNvPr id="1744" name="Google Shape;1744;p4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47"/>
              <p:cNvGrpSpPr/>
              <p:nvPr/>
            </p:nvGrpSpPr>
            <p:grpSpPr>
              <a:xfrm>
                <a:off x="4980432" y="596016"/>
                <a:ext cx="773384" cy="715644"/>
                <a:chOff x="2681574" y="1237063"/>
                <a:chExt cx="340338" cy="314998"/>
              </a:xfrm>
            </p:grpSpPr>
            <p:sp>
              <p:nvSpPr>
                <p:cNvPr id="1749" name="Google Shape;1749;p47"/>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3" name="Google Shape;1753;p47"/>
            <p:cNvSpPr/>
            <p:nvPr/>
          </p:nvSpPr>
          <p:spPr>
            <a:xfrm>
              <a:off x="5593637" y="1744796"/>
              <a:ext cx="208467" cy="16114"/>
            </a:xfrm>
            <a:custGeom>
              <a:rect b="b" l="l" r="r" t="t"/>
              <a:pathLst>
                <a:path extrusionOk="0" h="363" w="4696">
                  <a:moveTo>
                    <a:pt x="0" y="1"/>
                  </a:moveTo>
                  <a:lnTo>
                    <a:pt x="0" y="362"/>
                  </a:lnTo>
                  <a:lnTo>
                    <a:pt x="4695" y="362"/>
                  </a:lnTo>
                  <a:lnTo>
                    <a:pt x="4695"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5634877" y="1773917"/>
              <a:ext cx="129449" cy="16026"/>
            </a:xfrm>
            <a:custGeom>
              <a:rect b="b" l="l" r="r" t="t"/>
              <a:pathLst>
                <a:path extrusionOk="0" h="361" w="2916">
                  <a:moveTo>
                    <a:pt x="1" y="1"/>
                  </a:moveTo>
                  <a:lnTo>
                    <a:pt x="1" y="360"/>
                  </a:lnTo>
                  <a:lnTo>
                    <a:pt x="2916" y="360"/>
                  </a:lnTo>
                  <a:lnTo>
                    <a:pt x="2916"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5899229" y="1639278"/>
              <a:ext cx="44" cy="44"/>
            </a:xfrm>
            <a:custGeom>
              <a:rect b="b" l="l" r="r" t="t"/>
              <a:pathLst>
                <a:path extrusionOk="0" h="1" w="1">
                  <a:moveTo>
                    <a:pt x="1" y="1"/>
                  </a:moveTo>
                  <a:lnTo>
                    <a:pt x="1" y="1"/>
                  </a:lnTo>
                  <a:lnTo>
                    <a:pt x="1" y="1"/>
                  </a:lnTo>
                  <a:lnTo>
                    <a:pt x="1" y="1"/>
                  </a:lnTo>
                  <a:close/>
                </a:path>
              </a:pathLst>
            </a:custGeom>
            <a:solidFill>
              <a:srgbClr val="953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5851597" y="1694145"/>
              <a:ext cx="5283" cy="156173"/>
            </a:xfrm>
            <a:custGeom>
              <a:rect b="b" l="l" r="r" t="t"/>
              <a:pathLst>
                <a:path extrusionOk="0" h="3518" w="119">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6073687" y="1706042"/>
              <a:ext cx="110937" cy="16159"/>
            </a:xfrm>
            <a:custGeom>
              <a:rect b="b" l="l" r="r" t="t"/>
              <a:pathLst>
                <a:path extrusionOk="0" h="364" w="2499">
                  <a:moveTo>
                    <a:pt x="1" y="1"/>
                  </a:moveTo>
                  <a:lnTo>
                    <a:pt x="1" y="364"/>
                  </a:lnTo>
                  <a:lnTo>
                    <a:pt x="2499" y="364"/>
                  </a:lnTo>
                  <a:lnTo>
                    <a:pt x="2499"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6095528" y="1735252"/>
              <a:ext cx="69030" cy="16070"/>
            </a:xfrm>
            <a:custGeom>
              <a:rect b="b" l="l" r="r" t="t"/>
              <a:pathLst>
                <a:path extrusionOk="0" h="362" w="1555">
                  <a:moveTo>
                    <a:pt x="1" y="0"/>
                  </a:moveTo>
                  <a:lnTo>
                    <a:pt x="1" y="362"/>
                  </a:lnTo>
                  <a:lnTo>
                    <a:pt x="1555" y="362"/>
                  </a:lnTo>
                  <a:lnTo>
                    <a:pt x="15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6242775" y="1608381"/>
              <a:ext cx="5283" cy="241939"/>
            </a:xfrm>
            <a:custGeom>
              <a:rect b="b" l="l" r="r" t="t"/>
              <a:pathLst>
                <a:path extrusionOk="0" h="5450" w="119">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6841350" y="964486"/>
              <a:ext cx="113023" cy="113068"/>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7"/>
            <p:cNvSpPr/>
            <p:nvPr/>
          </p:nvSpPr>
          <p:spPr>
            <a:xfrm>
              <a:off x="5132542" y="1904471"/>
              <a:ext cx="113156" cy="112979"/>
            </a:xfrm>
            <a:custGeom>
              <a:rect b="b" l="l" r="r" t="t"/>
              <a:pathLst>
                <a:path extrusionOk="0" h="2545" w="2549">
                  <a:moveTo>
                    <a:pt x="1274" y="0"/>
                  </a:moveTo>
                  <a:lnTo>
                    <a:pt x="825" y="822"/>
                  </a:lnTo>
                  <a:lnTo>
                    <a:pt x="0" y="1271"/>
                  </a:lnTo>
                  <a:lnTo>
                    <a:pt x="825" y="1723"/>
                  </a:lnTo>
                  <a:lnTo>
                    <a:pt x="1274" y="2545"/>
                  </a:lnTo>
                  <a:lnTo>
                    <a:pt x="1723" y="1723"/>
                  </a:lnTo>
                  <a:lnTo>
                    <a:pt x="2548" y="1271"/>
                  </a:lnTo>
                  <a:lnTo>
                    <a:pt x="1723" y="822"/>
                  </a:lnTo>
                  <a:lnTo>
                    <a:pt x="12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7"/>
            <p:cNvSpPr/>
            <p:nvPr/>
          </p:nvSpPr>
          <p:spPr>
            <a:xfrm>
              <a:off x="7008840" y="1119367"/>
              <a:ext cx="69519" cy="69519"/>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7"/>
            <p:cNvSpPr/>
            <p:nvPr/>
          </p:nvSpPr>
          <p:spPr>
            <a:xfrm>
              <a:off x="5044736" y="1694456"/>
              <a:ext cx="69519" cy="69297"/>
            </a:xfrm>
            <a:custGeom>
              <a:rect b="b" l="l" r="r" t="t"/>
              <a:pathLst>
                <a:path extrusionOk="0" h="1561" w="1566">
                  <a:moveTo>
                    <a:pt x="782" y="0"/>
                  </a:moveTo>
                  <a:lnTo>
                    <a:pt x="506" y="506"/>
                  </a:lnTo>
                  <a:lnTo>
                    <a:pt x="0" y="782"/>
                  </a:lnTo>
                  <a:lnTo>
                    <a:pt x="506" y="1059"/>
                  </a:lnTo>
                  <a:lnTo>
                    <a:pt x="782" y="1561"/>
                  </a:lnTo>
                  <a:lnTo>
                    <a:pt x="1059" y="1059"/>
                  </a:lnTo>
                  <a:lnTo>
                    <a:pt x="1565" y="782"/>
                  </a:lnTo>
                  <a:lnTo>
                    <a:pt x="1059" y="506"/>
                  </a:lnTo>
                  <a:lnTo>
                    <a:pt x="7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4" name="Google Shape;1764;p47"/>
            <p:cNvGrpSpPr/>
            <p:nvPr/>
          </p:nvGrpSpPr>
          <p:grpSpPr>
            <a:xfrm>
              <a:off x="5310641" y="1002130"/>
              <a:ext cx="1577976" cy="3213440"/>
              <a:chOff x="5310641" y="1002130"/>
              <a:chExt cx="1577976" cy="3213440"/>
            </a:xfrm>
          </p:grpSpPr>
          <p:sp>
            <p:nvSpPr>
              <p:cNvPr id="1765" name="Google Shape;1765;p47"/>
              <p:cNvSpPr/>
              <p:nvPr/>
            </p:nvSpPr>
            <p:spPr>
              <a:xfrm>
                <a:off x="5310641" y="1002130"/>
                <a:ext cx="1577976" cy="3213440"/>
              </a:xfrm>
              <a:custGeom>
                <a:rect b="b" l="l" r="r" t="t"/>
                <a:pathLst>
                  <a:path extrusionOk="0" h="72387" w="35546">
                    <a:moveTo>
                      <a:pt x="5629" y="1"/>
                    </a:moveTo>
                    <a:cubicBezTo>
                      <a:pt x="2681" y="1"/>
                      <a:pt x="287" y="2380"/>
                      <a:pt x="274" y="5330"/>
                    </a:cubicBezTo>
                    <a:lnTo>
                      <a:pt x="15" y="66898"/>
                    </a:lnTo>
                    <a:cubicBezTo>
                      <a:pt x="1" y="69852"/>
                      <a:pt x="2388" y="72257"/>
                      <a:pt x="5338" y="72272"/>
                    </a:cubicBezTo>
                    <a:lnTo>
                      <a:pt x="29899" y="72386"/>
                    </a:lnTo>
                    <a:cubicBezTo>
                      <a:pt x="29906" y="72386"/>
                      <a:pt x="29912" y="72386"/>
                      <a:pt x="29918" y="72386"/>
                    </a:cubicBezTo>
                    <a:cubicBezTo>
                      <a:pt x="32864" y="72386"/>
                      <a:pt x="35262" y="70007"/>
                      <a:pt x="35273" y="67060"/>
                    </a:cubicBezTo>
                    <a:lnTo>
                      <a:pt x="35535" y="5489"/>
                    </a:lnTo>
                    <a:cubicBezTo>
                      <a:pt x="35546" y="2534"/>
                      <a:pt x="33162" y="130"/>
                      <a:pt x="30209" y="115"/>
                    </a:cubicBezTo>
                    <a:lnTo>
                      <a:pt x="5650" y="1"/>
                    </a:lnTo>
                    <a:cubicBezTo>
                      <a:pt x="5643" y="1"/>
                      <a:pt x="5636" y="1"/>
                      <a:pt x="56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6" name="Google Shape;1766;p47"/>
              <p:cNvGrpSpPr/>
              <p:nvPr/>
            </p:nvGrpSpPr>
            <p:grpSpPr>
              <a:xfrm>
                <a:off x="5383310" y="1096639"/>
                <a:ext cx="1432812" cy="3005461"/>
                <a:chOff x="5383310" y="1096639"/>
                <a:chExt cx="1432812" cy="3005461"/>
              </a:xfrm>
            </p:grpSpPr>
            <p:sp>
              <p:nvSpPr>
                <p:cNvPr id="1767" name="Google Shape;1767;p47"/>
                <p:cNvSpPr/>
                <p:nvPr/>
              </p:nvSpPr>
              <p:spPr>
                <a:xfrm>
                  <a:off x="5383310" y="1096639"/>
                  <a:ext cx="1432812" cy="3005461"/>
                </a:xfrm>
                <a:custGeom>
                  <a:rect b="b" l="l" r="r" t="t"/>
                  <a:pathLst>
                    <a:path extrusionOk="0" h="67702" w="32276">
                      <a:moveTo>
                        <a:pt x="4007" y="0"/>
                      </a:moveTo>
                      <a:cubicBezTo>
                        <a:pt x="1945" y="0"/>
                        <a:pt x="270" y="1665"/>
                        <a:pt x="262" y="3729"/>
                      </a:cubicBezTo>
                      <a:lnTo>
                        <a:pt x="7" y="63825"/>
                      </a:lnTo>
                      <a:cubicBezTo>
                        <a:pt x="0" y="65896"/>
                        <a:pt x="1670" y="67580"/>
                        <a:pt x="3737" y="67587"/>
                      </a:cubicBezTo>
                      <a:lnTo>
                        <a:pt x="28248" y="67701"/>
                      </a:lnTo>
                      <a:cubicBezTo>
                        <a:pt x="28255" y="67701"/>
                        <a:pt x="28262" y="67701"/>
                        <a:pt x="28269" y="67701"/>
                      </a:cubicBezTo>
                      <a:cubicBezTo>
                        <a:pt x="30327" y="67701"/>
                        <a:pt x="32003" y="66033"/>
                        <a:pt x="32009" y="63972"/>
                      </a:cubicBezTo>
                      <a:lnTo>
                        <a:pt x="32264" y="3872"/>
                      </a:lnTo>
                      <a:cubicBezTo>
                        <a:pt x="32276" y="1805"/>
                        <a:pt x="30606" y="122"/>
                        <a:pt x="28535" y="111"/>
                      </a:cubicBezTo>
                      <a:lnTo>
                        <a:pt x="23776" y="90"/>
                      </a:lnTo>
                      <a:cubicBezTo>
                        <a:pt x="23774" y="90"/>
                        <a:pt x="23772" y="90"/>
                        <a:pt x="23770" y="90"/>
                      </a:cubicBezTo>
                      <a:cubicBezTo>
                        <a:pt x="23133" y="90"/>
                        <a:pt x="22616" y="627"/>
                        <a:pt x="22613" y="1292"/>
                      </a:cubicBezTo>
                      <a:lnTo>
                        <a:pt x="22610" y="2157"/>
                      </a:lnTo>
                      <a:cubicBezTo>
                        <a:pt x="22606" y="2823"/>
                        <a:pt x="22089" y="3360"/>
                        <a:pt x="21456" y="3360"/>
                      </a:cubicBezTo>
                      <a:cubicBezTo>
                        <a:pt x="21454" y="3360"/>
                        <a:pt x="21452" y="3360"/>
                        <a:pt x="21450" y="3360"/>
                      </a:cubicBezTo>
                      <a:lnTo>
                        <a:pt x="12168" y="3317"/>
                      </a:lnTo>
                      <a:cubicBezTo>
                        <a:pt x="11529" y="3312"/>
                        <a:pt x="11012" y="2771"/>
                        <a:pt x="11016" y="2103"/>
                      </a:cubicBezTo>
                      <a:lnTo>
                        <a:pt x="11020" y="1238"/>
                      </a:lnTo>
                      <a:cubicBezTo>
                        <a:pt x="11023" y="570"/>
                        <a:pt x="10506" y="29"/>
                        <a:pt x="9867" y="25"/>
                      </a:cubicBezTo>
                      <a:lnTo>
                        <a:pt x="8195" y="17"/>
                      </a:lnTo>
                      <a:lnTo>
                        <a:pt x="4028" y="0"/>
                      </a:lnTo>
                      <a:cubicBezTo>
                        <a:pt x="4021" y="0"/>
                        <a:pt x="4014" y="0"/>
                        <a:pt x="40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47"/>
                <p:cNvGrpSpPr/>
                <p:nvPr/>
              </p:nvGrpSpPr>
              <p:grpSpPr>
                <a:xfrm>
                  <a:off x="5702130" y="2232834"/>
                  <a:ext cx="834668" cy="863168"/>
                  <a:chOff x="5702130" y="2232834"/>
                  <a:chExt cx="834668" cy="863168"/>
                </a:xfrm>
              </p:grpSpPr>
              <p:sp>
                <p:nvSpPr>
                  <p:cNvPr id="1769" name="Google Shape;1769;p47"/>
                  <p:cNvSpPr/>
                  <p:nvPr/>
                </p:nvSpPr>
                <p:spPr>
                  <a:xfrm>
                    <a:off x="5702130" y="2421008"/>
                    <a:ext cx="700647" cy="674988"/>
                  </a:xfrm>
                  <a:custGeom>
                    <a:rect b="b" l="l" r="r" t="t"/>
                    <a:pathLst>
                      <a:path extrusionOk="0" h="15205" w="15783">
                        <a:moveTo>
                          <a:pt x="1" y="0"/>
                        </a:moveTo>
                        <a:lnTo>
                          <a:pt x="1" y="15205"/>
                        </a:lnTo>
                        <a:lnTo>
                          <a:pt x="15782" y="15205"/>
                        </a:lnTo>
                        <a:lnTo>
                          <a:pt x="157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5702130" y="2232834"/>
                    <a:ext cx="834668" cy="188224"/>
                  </a:xfrm>
                  <a:custGeom>
                    <a:rect b="b" l="l" r="r" t="t"/>
                    <a:pathLst>
                      <a:path extrusionOk="0" h="4240" w="18802">
                        <a:moveTo>
                          <a:pt x="4351" y="0"/>
                        </a:moveTo>
                        <a:lnTo>
                          <a:pt x="1" y="4239"/>
                        </a:lnTo>
                        <a:lnTo>
                          <a:pt x="15782" y="4239"/>
                        </a:lnTo>
                        <a:lnTo>
                          <a:pt x="188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6402718" y="2232834"/>
                    <a:ext cx="134065" cy="863168"/>
                  </a:xfrm>
                  <a:custGeom>
                    <a:rect b="b" l="l" r="r" t="t"/>
                    <a:pathLst>
                      <a:path extrusionOk="0" h="19444" w="3020">
                        <a:moveTo>
                          <a:pt x="3020" y="0"/>
                        </a:moveTo>
                        <a:lnTo>
                          <a:pt x="0" y="4239"/>
                        </a:lnTo>
                        <a:lnTo>
                          <a:pt x="0" y="19444"/>
                        </a:lnTo>
                        <a:lnTo>
                          <a:pt x="3020" y="15147"/>
                        </a:lnTo>
                        <a:lnTo>
                          <a:pt x="30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7"/>
                  <p:cNvSpPr/>
                  <p:nvPr/>
                </p:nvSpPr>
                <p:spPr>
                  <a:xfrm>
                    <a:off x="5853639" y="2701250"/>
                    <a:ext cx="365927" cy="41463"/>
                  </a:xfrm>
                  <a:custGeom>
                    <a:rect b="b" l="l" r="r" t="t"/>
                    <a:pathLst>
                      <a:path extrusionOk="0" h="934" w="8243">
                        <a:moveTo>
                          <a:pt x="1" y="1"/>
                        </a:moveTo>
                        <a:lnTo>
                          <a:pt x="1" y="934"/>
                        </a:lnTo>
                        <a:lnTo>
                          <a:pt x="8242" y="934"/>
                        </a:lnTo>
                        <a:lnTo>
                          <a:pt x="82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5919915" y="2773786"/>
                    <a:ext cx="233505" cy="39065"/>
                  </a:xfrm>
                  <a:custGeom>
                    <a:rect b="b" l="l" r="r" t="t"/>
                    <a:pathLst>
                      <a:path extrusionOk="0" h="880" w="5260">
                        <a:moveTo>
                          <a:pt x="1" y="0"/>
                        </a:moveTo>
                        <a:lnTo>
                          <a:pt x="1" y="880"/>
                        </a:lnTo>
                        <a:lnTo>
                          <a:pt x="5260" y="880"/>
                        </a:lnTo>
                        <a:lnTo>
                          <a:pt x="52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47"/>
                <p:cNvGrpSpPr/>
                <p:nvPr/>
              </p:nvGrpSpPr>
              <p:grpSpPr>
                <a:xfrm>
                  <a:off x="5632169" y="2098772"/>
                  <a:ext cx="214194" cy="214460"/>
                  <a:chOff x="5632169" y="2098772"/>
                  <a:chExt cx="214194" cy="214460"/>
                </a:xfrm>
              </p:grpSpPr>
              <p:sp>
                <p:nvSpPr>
                  <p:cNvPr id="1775" name="Google Shape;1775;p47"/>
                  <p:cNvSpPr/>
                  <p:nvPr/>
                </p:nvSpPr>
                <p:spPr>
                  <a:xfrm>
                    <a:off x="5632169" y="2098772"/>
                    <a:ext cx="214194" cy="214460"/>
                  </a:xfrm>
                  <a:custGeom>
                    <a:rect b="b" l="l" r="r" t="t"/>
                    <a:pathLst>
                      <a:path extrusionOk="0" h="4831" w="4825">
                        <a:moveTo>
                          <a:pt x="2434" y="102"/>
                        </a:moveTo>
                        <a:cubicBezTo>
                          <a:pt x="2579" y="102"/>
                          <a:pt x="2720" y="115"/>
                          <a:pt x="2854" y="138"/>
                        </a:cubicBezTo>
                        <a:cubicBezTo>
                          <a:pt x="3239" y="206"/>
                          <a:pt x="3572" y="371"/>
                          <a:pt x="3834" y="569"/>
                        </a:cubicBezTo>
                        <a:cubicBezTo>
                          <a:pt x="4369" y="967"/>
                          <a:pt x="4606" y="1488"/>
                          <a:pt x="4700" y="1843"/>
                        </a:cubicBezTo>
                        <a:cubicBezTo>
                          <a:pt x="4792" y="2202"/>
                          <a:pt x="4778" y="2414"/>
                          <a:pt x="4796" y="2414"/>
                        </a:cubicBezTo>
                        <a:lnTo>
                          <a:pt x="4796" y="2414"/>
                        </a:lnTo>
                        <a:cubicBezTo>
                          <a:pt x="4778" y="2417"/>
                          <a:pt x="4792" y="2629"/>
                          <a:pt x="4700" y="2988"/>
                        </a:cubicBezTo>
                        <a:cubicBezTo>
                          <a:pt x="4606" y="3343"/>
                          <a:pt x="4369" y="3860"/>
                          <a:pt x="3834" y="4262"/>
                        </a:cubicBezTo>
                        <a:cubicBezTo>
                          <a:pt x="3572" y="4460"/>
                          <a:pt x="3239" y="4625"/>
                          <a:pt x="2854" y="4693"/>
                        </a:cubicBezTo>
                        <a:cubicBezTo>
                          <a:pt x="2720" y="4716"/>
                          <a:pt x="2579" y="4729"/>
                          <a:pt x="2434" y="4729"/>
                        </a:cubicBezTo>
                        <a:cubicBezTo>
                          <a:pt x="2173" y="4729"/>
                          <a:pt x="1902" y="4687"/>
                          <a:pt x="1642" y="4585"/>
                        </a:cubicBezTo>
                        <a:cubicBezTo>
                          <a:pt x="1437" y="4517"/>
                          <a:pt x="1239" y="4405"/>
                          <a:pt x="1056" y="4269"/>
                        </a:cubicBezTo>
                        <a:cubicBezTo>
                          <a:pt x="873" y="4137"/>
                          <a:pt x="704" y="3971"/>
                          <a:pt x="568" y="3781"/>
                        </a:cubicBezTo>
                        <a:cubicBezTo>
                          <a:pt x="285" y="3401"/>
                          <a:pt x="126" y="2916"/>
                          <a:pt x="119" y="2414"/>
                        </a:cubicBezTo>
                        <a:cubicBezTo>
                          <a:pt x="126" y="1915"/>
                          <a:pt x="285" y="1430"/>
                          <a:pt x="568" y="1050"/>
                        </a:cubicBezTo>
                        <a:cubicBezTo>
                          <a:pt x="708" y="860"/>
                          <a:pt x="873" y="694"/>
                          <a:pt x="1056" y="558"/>
                        </a:cubicBezTo>
                        <a:cubicBezTo>
                          <a:pt x="1239" y="426"/>
                          <a:pt x="1437" y="314"/>
                          <a:pt x="1642" y="245"/>
                        </a:cubicBezTo>
                        <a:cubicBezTo>
                          <a:pt x="1902" y="144"/>
                          <a:pt x="2173" y="102"/>
                          <a:pt x="2434" y="102"/>
                        </a:cubicBezTo>
                        <a:close/>
                        <a:moveTo>
                          <a:pt x="2406" y="1"/>
                        </a:moveTo>
                        <a:cubicBezTo>
                          <a:pt x="2143" y="1"/>
                          <a:pt x="1870" y="41"/>
                          <a:pt x="1602" y="141"/>
                        </a:cubicBezTo>
                        <a:cubicBezTo>
                          <a:pt x="1387" y="214"/>
                          <a:pt x="1182" y="328"/>
                          <a:pt x="988" y="469"/>
                        </a:cubicBezTo>
                        <a:cubicBezTo>
                          <a:pt x="797" y="608"/>
                          <a:pt x="622" y="780"/>
                          <a:pt x="474" y="981"/>
                        </a:cubicBezTo>
                        <a:cubicBezTo>
                          <a:pt x="177" y="1377"/>
                          <a:pt x="8" y="1890"/>
                          <a:pt x="1" y="2414"/>
                        </a:cubicBezTo>
                        <a:cubicBezTo>
                          <a:pt x="8" y="2941"/>
                          <a:pt x="177" y="3451"/>
                          <a:pt x="474" y="3850"/>
                        </a:cubicBezTo>
                        <a:cubicBezTo>
                          <a:pt x="622" y="4050"/>
                          <a:pt x="794" y="4223"/>
                          <a:pt x="988" y="4362"/>
                        </a:cubicBezTo>
                        <a:cubicBezTo>
                          <a:pt x="1182" y="4503"/>
                          <a:pt x="1387" y="4617"/>
                          <a:pt x="1602" y="4690"/>
                        </a:cubicBezTo>
                        <a:cubicBezTo>
                          <a:pt x="1870" y="4790"/>
                          <a:pt x="2143" y="4830"/>
                          <a:pt x="2406" y="4830"/>
                        </a:cubicBezTo>
                        <a:cubicBezTo>
                          <a:pt x="2566" y="4830"/>
                          <a:pt x="2723" y="4815"/>
                          <a:pt x="2873" y="4790"/>
                        </a:cubicBezTo>
                        <a:cubicBezTo>
                          <a:pt x="3271" y="4715"/>
                          <a:pt x="3615" y="4539"/>
                          <a:pt x="3885" y="4330"/>
                        </a:cubicBezTo>
                        <a:cubicBezTo>
                          <a:pt x="4430" y="3907"/>
                          <a:pt x="4663" y="3365"/>
                          <a:pt x="4743" y="2999"/>
                        </a:cubicBezTo>
                        <a:cubicBezTo>
                          <a:pt x="4825" y="2626"/>
                          <a:pt x="4796" y="2414"/>
                          <a:pt x="4796" y="2414"/>
                        </a:cubicBezTo>
                        <a:cubicBezTo>
                          <a:pt x="4796" y="2414"/>
                          <a:pt x="4825" y="2205"/>
                          <a:pt x="4743" y="1832"/>
                        </a:cubicBezTo>
                        <a:cubicBezTo>
                          <a:pt x="4663" y="1466"/>
                          <a:pt x="4430" y="924"/>
                          <a:pt x="3885" y="500"/>
                        </a:cubicBezTo>
                        <a:cubicBezTo>
                          <a:pt x="3615" y="292"/>
                          <a:pt x="3271" y="116"/>
                          <a:pt x="2873" y="41"/>
                        </a:cubicBezTo>
                        <a:cubicBezTo>
                          <a:pt x="2723" y="16"/>
                          <a:pt x="2566" y="1"/>
                          <a:pt x="2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5692897" y="2167179"/>
                    <a:ext cx="96287" cy="91671"/>
                  </a:xfrm>
                  <a:custGeom>
                    <a:rect b="b" l="l" r="r" t="t"/>
                    <a:pathLst>
                      <a:path extrusionOk="0" h="2065" w="2169">
                        <a:moveTo>
                          <a:pt x="460" y="129"/>
                        </a:moveTo>
                        <a:cubicBezTo>
                          <a:pt x="650" y="129"/>
                          <a:pt x="776" y="288"/>
                          <a:pt x="776" y="553"/>
                        </a:cubicBezTo>
                        <a:cubicBezTo>
                          <a:pt x="776" y="815"/>
                          <a:pt x="650" y="973"/>
                          <a:pt x="460" y="973"/>
                        </a:cubicBezTo>
                        <a:cubicBezTo>
                          <a:pt x="269" y="973"/>
                          <a:pt x="148" y="815"/>
                          <a:pt x="148" y="553"/>
                        </a:cubicBezTo>
                        <a:cubicBezTo>
                          <a:pt x="148" y="291"/>
                          <a:pt x="269" y="129"/>
                          <a:pt x="460" y="129"/>
                        </a:cubicBezTo>
                        <a:close/>
                        <a:moveTo>
                          <a:pt x="460" y="0"/>
                        </a:moveTo>
                        <a:cubicBezTo>
                          <a:pt x="187" y="0"/>
                          <a:pt x="0" y="220"/>
                          <a:pt x="0" y="553"/>
                        </a:cubicBezTo>
                        <a:cubicBezTo>
                          <a:pt x="0" y="883"/>
                          <a:pt x="187" y="1106"/>
                          <a:pt x="460" y="1106"/>
                        </a:cubicBezTo>
                        <a:cubicBezTo>
                          <a:pt x="733" y="1106"/>
                          <a:pt x="920" y="887"/>
                          <a:pt x="920" y="553"/>
                        </a:cubicBezTo>
                        <a:cubicBezTo>
                          <a:pt x="920" y="215"/>
                          <a:pt x="733" y="0"/>
                          <a:pt x="460" y="0"/>
                        </a:cubicBezTo>
                        <a:close/>
                        <a:moveTo>
                          <a:pt x="1709" y="1092"/>
                        </a:moveTo>
                        <a:cubicBezTo>
                          <a:pt x="1903" y="1092"/>
                          <a:pt x="2025" y="1249"/>
                          <a:pt x="2025" y="1512"/>
                        </a:cubicBezTo>
                        <a:cubicBezTo>
                          <a:pt x="2025" y="1774"/>
                          <a:pt x="1903" y="1935"/>
                          <a:pt x="1709" y="1935"/>
                        </a:cubicBezTo>
                        <a:cubicBezTo>
                          <a:pt x="1518" y="1935"/>
                          <a:pt x="1393" y="1777"/>
                          <a:pt x="1393" y="1512"/>
                        </a:cubicBezTo>
                        <a:cubicBezTo>
                          <a:pt x="1393" y="1249"/>
                          <a:pt x="1518" y="1092"/>
                          <a:pt x="1709" y="1092"/>
                        </a:cubicBezTo>
                        <a:close/>
                        <a:moveTo>
                          <a:pt x="1695" y="15"/>
                        </a:moveTo>
                        <a:lnTo>
                          <a:pt x="302" y="2050"/>
                        </a:lnTo>
                        <a:lnTo>
                          <a:pt x="474" y="2050"/>
                        </a:lnTo>
                        <a:lnTo>
                          <a:pt x="1867" y="15"/>
                        </a:lnTo>
                        <a:close/>
                        <a:moveTo>
                          <a:pt x="1709" y="959"/>
                        </a:moveTo>
                        <a:cubicBezTo>
                          <a:pt x="1440" y="959"/>
                          <a:pt x="1250" y="1181"/>
                          <a:pt x="1250" y="1512"/>
                        </a:cubicBezTo>
                        <a:cubicBezTo>
                          <a:pt x="1250" y="1845"/>
                          <a:pt x="1440" y="2064"/>
                          <a:pt x="1709" y="2064"/>
                        </a:cubicBezTo>
                        <a:cubicBezTo>
                          <a:pt x="1982" y="2064"/>
                          <a:pt x="2169" y="1845"/>
                          <a:pt x="2169" y="1512"/>
                        </a:cubicBezTo>
                        <a:cubicBezTo>
                          <a:pt x="2169" y="1181"/>
                          <a:pt x="1982" y="959"/>
                          <a:pt x="1709" y="95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47"/>
                <p:cNvGrpSpPr/>
                <p:nvPr/>
              </p:nvGrpSpPr>
              <p:grpSpPr>
                <a:xfrm>
                  <a:off x="5652722" y="3247130"/>
                  <a:ext cx="850898" cy="113512"/>
                  <a:chOff x="5652722" y="3247130"/>
                  <a:chExt cx="850898" cy="113512"/>
                </a:xfrm>
              </p:grpSpPr>
              <p:sp>
                <p:nvSpPr>
                  <p:cNvPr id="1778" name="Google Shape;1778;p47"/>
                  <p:cNvSpPr/>
                  <p:nvPr/>
                </p:nvSpPr>
                <p:spPr>
                  <a:xfrm>
                    <a:off x="6426023" y="3250814"/>
                    <a:ext cx="36979" cy="46257"/>
                  </a:xfrm>
                  <a:custGeom>
                    <a:rect b="b" l="l" r="r" t="t"/>
                    <a:pathLst>
                      <a:path extrusionOk="0" h="1042" w="833">
                        <a:moveTo>
                          <a:pt x="395" y="176"/>
                        </a:moveTo>
                        <a:cubicBezTo>
                          <a:pt x="506" y="176"/>
                          <a:pt x="570" y="237"/>
                          <a:pt x="570" y="323"/>
                        </a:cubicBezTo>
                        <a:cubicBezTo>
                          <a:pt x="570" y="413"/>
                          <a:pt x="502" y="474"/>
                          <a:pt x="398" y="474"/>
                        </a:cubicBezTo>
                        <a:cubicBezTo>
                          <a:pt x="294" y="474"/>
                          <a:pt x="229" y="416"/>
                          <a:pt x="229" y="323"/>
                        </a:cubicBezTo>
                        <a:cubicBezTo>
                          <a:pt x="229" y="234"/>
                          <a:pt x="298" y="176"/>
                          <a:pt x="395" y="176"/>
                        </a:cubicBezTo>
                        <a:close/>
                        <a:moveTo>
                          <a:pt x="380" y="0"/>
                        </a:moveTo>
                        <a:cubicBezTo>
                          <a:pt x="169" y="0"/>
                          <a:pt x="0" y="130"/>
                          <a:pt x="0" y="338"/>
                        </a:cubicBezTo>
                        <a:cubicBezTo>
                          <a:pt x="0" y="524"/>
                          <a:pt x="154" y="650"/>
                          <a:pt x="348" y="650"/>
                        </a:cubicBezTo>
                        <a:cubicBezTo>
                          <a:pt x="452" y="650"/>
                          <a:pt x="538" y="618"/>
                          <a:pt x="600" y="560"/>
                        </a:cubicBezTo>
                        <a:lnTo>
                          <a:pt x="600" y="560"/>
                        </a:lnTo>
                        <a:cubicBezTo>
                          <a:pt x="592" y="754"/>
                          <a:pt x="481" y="851"/>
                          <a:pt x="315" y="851"/>
                        </a:cubicBezTo>
                        <a:cubicBezTo>
                          <a:pt x="244" y="851"/>
                          <a:pt x="179" y="840"/>
                          <a:pt x="126" y="801"/>
                        </a:cubicBezTo>
                        <a:lnTo>
                          <a:pt x="40" y="973"/>
                        </a:lnTo>
                        <a:cubicBezTo>
                          <a:pt x="111" y="1016"/>
                          <a:pt x="212" y="1041"/>
                          <a:pt x="320" y="1041"/>
                        </a:cubicBezTo>
                        <a:cubicBezTo>
                          <a:pt x="625" y="1041"/>
                          <a:pt x="832" y="847"/>
                          <a:pt x="832" y="499"/>
                        </a:cubicBezTo>
                        <a:cubicBezTo>
                          <a:pt x="832" y="176"/>
                          <a:pt x="660" y="0"/>
                          <a:pt x="3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79" name="Google Shape;1779;p47"/>
                  <p:cNvSpPr/>
                  <p:nvPr/>
                </p:nvSpPr>
                <p:spPr>
                  <a:xfrm>
                    <a:off x="6205308" y="3248905"/>
                    <a:ext cx="87498" cy="111736"/>
                  </a:xfrm>
                  <a:custGeom>
                    <a:rect b="b" l="l" r="r" t="t"/>
                    <a:pathLst>
                      <a:path extrusionOk="0" h="2517" w="1971">
                        <a:moveTo>
                          <a:pt x="309" y="0"/>
                        </a:moveTo>
                        <a:lnTo>
                          <a:pt x="183" y="1393"/>
                        </a:lnTo>
                        <a:lnTo>
                          <a:pt x="816" y="1393"/>
                        </a:lnTo>
                        <a:cubicBezTo>
                          <a:pt x="1264" y="1393"/>
                          <a:pt x="1389" y="1522"/>
                          <a:pt x="1389" y="1716"/>
                        </a:cubicBezTo>
                        <a:cubicBezTo>
                          <a:pt x="1389" y="1917"/>
                          <a:pt x="1214" y="2035"/>
                          <a:pt x="927" y="2035"/>
                        </a:cubicBezTo>
                        <a:cubicBezTo>
                          <a:pt x="672" y="2035"/>
                          <a:pt x="413" y="1957"/>
                          <a:pt x="226" y="1813"/>
                        </a:cubicBezTo>
                        <a:lnTo>
                          <a:pt x="1" y="2250"/>
                        </a:lnTo>
                        <a:cubicBezTo>
                          <a:pt x="241" y="2423"/>
                          <a:pt x="600" y="2517"/>
                          <a:pt x="941" y="2517"/>
                        </a:cubicBezTo>
                        <a:cubicBezTo>
                          <a:pt x="1648" y="2517"/>
                          <a:pt x="1971" y="2136"/>
                          <a:pt x="1971" y="1698"/>
                        </a:cubicBezTo>
                        <a:cubicBezTo>
                          <a:pt x="1971" y="1260"/>
                          <a:pt x="1681" y="930"/>
                          <a:pt x="948" y="930"/>
                        </a:cubicBezTo>
                        <a:lnTo>
                          <a:pt x="748" y="930"/>
                        </a:lnTo>
                        <a:lnTo>
                          <a:pt x="786" y="459"/>
                        </a:lnTo>
                        <a:lnTo>
                          <a:pt x="1820" y="459"/>
                        </a:lnTo>
                        <a:lnTo>
                          <a:pt x="18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80" name="Google Shape;1780;p47"/>
                  <p:cNvSpPr/>
                  <p:nvPr/>
                </p:nvSpPr>
                <p:spPr>
                  <a:xfrm>
                    <a:off x="6303147" y="3247130"/>
                    <a:ext cx="94068" cy="113512"/>
                  </a:xfrm>
                  <a:custGeom>
                    <a:rect b="b" l="l" r="r" t="t"/>
                    <a:pathLst>
                      <a:path extrusionOk="0" h="2557" w="2119">
                        <a:moveTo>
                          <a:pt x="1059" y="481"/>
                        </a:moveTo>
                        <a:cubicBezTo>
                          <a:pt x="1347" y="481"/>
                          <a:pt x="1544" y="715"/>
                          <a:pt x="1544" y="1278"/>
                        </a:cubicBezTo>
                        <a:cubicBezTo>
                          <a:pt x="1544" y="1838"/>
                          <a:pt x="1347" y="2072"/>
                          <a:pt x="1059" y="2072"/>
                        </a:cubicBezTo>
                        <a:cubicBezTo>
                          <a:pt x="776" y="2072"/>
                          <a:pt x="578" y="1838"/>
                          <a:pt x="578" y="1278"/>
                        </a:cubicBezTo>
                        <a:cubicBezTo>
                          <a:pt x="578" y="715"/>
                          <a:pt x="776" y="481"/>
                          <a:pt x="1059" y="481"/>
                        </a:cubicBezTo>
                        <a:close/>
                        <a:moveTo>
                          <a:pt x="1059" y="1"/>
                        </a:moveTo>
                        <a:cubicBezTo>
                          <a:pt x="453" y="1"/>
                          <a:pt x="0" y="460"/>
                          <a:pt x="0" y="1278"/>
                        </a:cubicBezTo>
                        <a:cubicBezTo>
                          <a:pt x="0" y="2093"/>
                          <a:pt x="453" y="2557"/>
                          <a:pt x="1059" y="2557"/>
                        </a:cubicBezTo>
                        <a:cubicBezTo>
                          <a:pt x="1670" y="2557"/>
                          <a:pt x="2119" y="2093"/>
                          <a:pt x="2119" y="1278"/>
                        </a:cubicBezTo>
                        <a:cubicBezTo>
                          <a:pt x="2119" y="460"/>
                          <a:pt x="1670"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81" name="Google Shape;1781;p47"/>
                  <p:cNvSpPr/>
                  <p:nvPr/>
                </p:nvSpPr>
                <p:spPr>
                  <a:xfrm>
                    <a:off x="6466597" y="3250814"/>
                    <a:ext cx="37023" cy="46257"/>
                  </a:xfrm>
                  <a:custGeom>
                    <a:rect b="b" l="l" r="r" t="t"/>
                    <a:pathLst>
                      <a:path extrusionOk="0" h="1042" w="834">
                        <a:moveTo>
                          <a:pt x="396" y="176"/>
                        </a:moveTo>
                        <a:cubicBezTo>
                          <a:pt x="507" y="176"/>
                          <a:pt x="572" y="237"/>
                          <a:pt x="572" y="323"/>
                        </a:cubicBezTo>
                        <a:cubicBezTo>
                          <a:pt x="572" y="413"/>
                          <a:pt x="504" y="474"/>
                          <a:pt x="400" y="474"/>
                        </a:cubicBezTo>
                        <a:cubicBezTo>
                          <a:pt x="296" y="474"/>
                          <a:pt x="231" y="416"/>
                          <a:pt x="231" y="323"/>
                        </a:cubicBezTo>
                        <a:cubicBezTo>
                          <a:pt x="231" y="234"/>
                          <a:pt x="299" y="176"/>
                          <a:pt x="396" y="176"/>
                        </a:cubicBezTo>
                        <a:close/>
                        <a:moveTo>
                          <a:pt x="382" y="0"/>
                        </a:moveTo>
                        <a:cubicBezTo>
                          <a:pt x="170" y="0"/>
                          <a:pt x="1" y="130"/>
                          <a:pt x="1" y="338"/>
                        </a:cubicBezTo>
                        <a:cubicBezTo>
                          <a:pt x="1" y="524"/>
                          <a:pt x="155" y="650"/>
                          <a:pt x="349" y="650"/>
                        </a:cubicBezTo>
                        <a:cubicBezTo>
                          <a:pt x="453" y="650"/>
                          <a:pt x="539" y="618"/>
                          <a:pt x="600" y="560"/>
                        </a:cubicBezTo>
                        <a:lnTo>
                          <a:pt x="600" y="560"/>
                        </a:lnTo>
                        <a:cubicBezTo>
                          <a:pt x="594" y="754"/>
                          <a:pt x="482" y="851"/>
                          <a:pt x="317" y="851"/>
                        </a:cubicBezTo>
                        <a:cubicBezTo>
                          <a:pt x="246" y="851"/>
                          <a:pt x="181" y="840"/>
                          <a:pt x="127" y="801"/>
                        </a:cubicBezTo>
                        <a:lnTo>
                          <a:pt x="41" y="973"/>
                        </a:lnTo>
                        <a:cubicBezTo>
                          <a:pt x="112" y="1016"/>
                          <a:pt x="213" y="1041"/>
                          <a:pt x="320" y="1041"/>
                        </a:cubicBezTo>
                        <a:cubicBezTo>
                          <a:pt x="625" y="1041"/>
                          <a:pt x="834" y="847"/>
                          <a:pt x="834" y="499"/>
                        </a:cubicBezTo>
                        <a:cubicBezTo>
                          <a:pt x="834" y="176"/>
                          <a:pt x="662"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82" name="Google Shape;1782;p47"/>
                  <p:cNvSpPr/>
                  <p:nvPr/>
                </p:nvSpPr>
                <p:spPr>
                  <a:xfrm>
                    <a:off x="6424691" y="3312296"/>
                    <a:ext cx="78442" cy="9944"/>
                  </a:xfrm>
                  <a:custGeom>
                    <a:rect b="b" l="l" r="r" t="t"/>
                    <a:pathLst>
                      <a:path extrusionOk="0" h="224" w="1767">
                        <a:moveTo>
                          <a:pt x="1" y="1"/>
                        </a:moveTo>
                        <a:lnTo>
                          <a:pt x="1" y="224"/>
                        </a:lnTo>
                        <a:lnTo>
                          <a:pt x="1767" y="224"/>
                        </a:lnTo>
                        <a:lnTo>
                          <a:pt x="17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83" name="Google Shape;1783;p47"/>
                  <p:cNvSpPr/>
                  <p:nvPr/>
                </p:nvSpPr>
                <p:spPr>
                  <a:xfrm>
                    <a:off x="5652722" y="3281089"/>
                    <a:ext cx="404771" cy="12652"/>
                  </a:xfrm>
                  <a:custGeom>
                    <a:rect b="b" l="l" r="r" t="t"/>
                    <a:pathLst>
                      <a:path extrusionOk="0" h="285" w="9118">
                        <a:moveTo>
                          <a:pt x="1" y="1"/>
                        </a:moveTo>
                        <a:lnTo>
                          <a:pt x="1" y="284"/>
                        </a:lnTo>
                        <a:lnTo>
                          <a:pt x="9118" y="284"/>
                        </a:lnTo>
                        <a:lnTo>
                          <a:pt x="91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84" name="Google Shape;1784;p47"/>
                  <p:cNvSpPr/>
                  <p:nvPr/>
                </p:nvSpPr>
                <p:spPr>
                  <a:xfrm>
                    <a:off x="5652722" y="3321263"/>
                    <a:ext cx="245757" cy="12607"/>
                  </a:xfrm>
                  <a:custGeom>
                    <a:rect b="b" l="l" r="r" t="t"/>
                    <a:pathLst>
                      <a:path extrusionOk="0" h="284" w="5536">
                        <a:moveTo>
                          <a:pt x="1" y="0"/>
                        </a:moveTo>
                        <a:lnTo>
                          <a:pt x="1" y="284"/>
                        </a:lnTo>
                        <a:lnTo>
                          <a:pt x="5536" y="284"/>
                        </a:lnTo>
                        <a:lnTo>
                          <a:pt x="5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85" name="Google Shape;1785;p47"/>
                <p:cNvGrpSpPr/>
                <p:nvPr/>
              </p:nvGrpSpPr>
              <p:grpSpPr>
                <a:xfrm>
                  <a:off x="5699289" y="3583483"/>
                  <a:ext cx="840394" cy="256145"/>
                  <a:chOff x="5699289" y="3583483"/>
                  <a:chExt cx="840394" cy="256145"/>
                </a:xfrm>
              </p:grpSpPr>
              <p:sp>
                <p:nvSpPr>
                  <p:cNvPr id="1786" name="Google Shape;1786;p47"/>
                  <p:cNvSpPr/>
                  <p:nvPr/>
                </p:nvSpPr>
                <p:spPr>
                  <a:xfrm>
                    <a:off x="5699289" y="3583483"/>
                    <a:ext cx="840394" cy="256145"/>
                  </a:xfrm>
                  <a:custGeom>
                    <a:rect b="b" l="l" r="r" t="t"/>
                    <a:pathLst>
                      <a:path extrusionOk="0" h="5770" w="18931">
                        <a:moveTo>
                          <a:pt x="362" y="1"/>
                        </a:moveTo>
                        <a:cubicBezTo>
                          <a:pt x="176" y="1"/>
                          <a:pt x="22" y="205"/>
                          <a:pt x="22" y="457"/>
                        </a:cubicBezTo>
                        <a:lnTo>
                          <a:pt x="0" y="5223"/>
                        </a:lnTo>
                        <a:cubicBezTo>
                          <a:pt x="0" y="5478"/>
                          <a:pt x="151" y="5683"/>
                          <a:pt x="341" y="5683"/>
                        </a:cubicBezTo>
                        <a:lnTo>
                          <a:pt x="18564" y="5769"/>
                        </a:lnTo>
                        <a:cubicBezTo>
                          <a:pt x="18754" y="5769"/>
                          <a:pt x="18909" y="5564"/>
                          <a:pt x="18909" y="5313"/>
                        </a:cubicBezTo>
                        <a:lnTo>
                          <a:pt x="18930" y="543"/>
                        </a:lnTo>
                        <a:cubicBezTo>
                          <a:pt x="18930" y="291"/>
                          <a:pt x="18780" y="87"/>
                          <a:pt x="18589" y="87"/>
                        </a:cubicBezTo>
                        <a:lnTo>
                          <a:pt x="3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47"/>
                  <p:cNvGrpSpPr/>
                  <p:nvPr/>
                </p:nvGrpSpPr>
                <p:grpSpPr>
                  <a:xfrm>
                    <a:off x="6035156" y="3674307"/>
                    <a:ext cx="178500" cy="64414"/>
                    <a:chOff x="6035156" y="3674307"/>
                    <a:chExt cx="178500" cy="64414"/>
                  </a:xfrm>
                </p:grpSpPr>
                <p:sp>
                  <p:nvSpPr>
                    <p:cNvPr id="1788" name="Google Shape;1788;p47"/>
                    <p:cNvSpPr/>
                    <p:nvPr/>
                  </p:nvSpPr>
                  <p:spPr>
                    <a:xfrm>
                      <a:off x="6035156" y="3674307"/>
                      <a:ext cx="50874" cy="63481"/>
                    </a:xfrm>
                    <a:custGeom>
                      <a:rect b="b" l="l" r="r" t="t"/>
                      <a:pathLst>
                        <a:path extrusionOk="0" h="1430" w="1146">
                          <a:moveTo>
                            <a:pt x="585" y="127"/>
                          </a:moveTo>
                          <a:cubicBezTo>
                            <a:pt x="804" y="130"/>
                            <a:pt x="930" y="216"/>
                            <a:pt x="930" y="388"/>
                          </a:cubicBezTo>
                          <a:cubicBezTo>
                            <a:pt x="930" y="561"/>
                            <a:pt x="804" y="647"/>
                            <a:pt x="585" y="647"/>
                          </a:cubicBezTo>
                          <a:lnTo>
                            <a:pt x="148" y="643"/>
                          </a:lnTo>
                          <a:lnTo>
                            <a:pt x="151" y="127"/>
                          </a:lnTo>
                          <a:close/>
                          <a:moveTo>
                            <a:pt x="632" y="769"/>
                          </a:moveTo>
                          <a:cubicBezTo>
                            <a:pt x="869" y="773"/>
                            <a:pt x="1001" y="855"/>
                            <a:pt x="1001" y="1038"/>
                          </a:cubicBezTo>
                          <a:cubicBezTo>
                            <a:pt x="998" y="1228"/>
                            <a:pt x="869" y="1308"/>
                            <a:pt x="628" y="1308"/>
                          </a:cubicBezTo>
                          <a:lnTo>
                            <a:pt x="148" y="1303"/>
                          </a:lnTo>
                          <a:lnTo>
                            <a:pt x="148" y="769"/>
                          </a:lnTo>
                          <a:close/>
                          <a:moveTo>
                            <a:pt x="7" y="1"/>
                          </a:moveTo>
                          <a:lnTo>
                            <a:pt x="0" y="1429"/>
                          </a:lnTo>
                          <a:lnTo>
                            <a:pt x="628" y="1429"/>
                          </a:lnTo>
                          <a:cubicBezTo>
                            <a:pt x="632" y="1429"/>
                            <a:pt x="637" y="1429"/>
                            <a:pt x="641" y="1429"/>
                          </a:cubicBezTo>
                          <a:cubicBezTo>
                            <a:pt x="974" y="1429"/>
                            <a:pt x="1142" y="1290"/>
                            <a:pt x="1145" y="1053"/>
                          </a:cubicBezTo>
                          <a:cubicBezTo>
                            <a:pt x="1145" y="859"/>
                            <a:pt x="1041" y="736"/>
                            <a:pt x="865" y="697"/>
                          </a:cubicBezTo>
                          <a:cubicBezTo>
                            <a:pt x="991" y="643"/>
                            <a:pt x="1074" y="536"/>
                            <a:pt x="1074" y="374"/>
                          </a:cubicBezTo>
                          <a:cubicBezTo>
                            <a:pt x="1077" y="140"/>
                            <a:pt x="901" y="4"/>
                            <a:pt x="596" y="4"/>
                          </a:cubicBezTo>
                          <a:lnTo>
                            <a:pt x="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6100012" y="3674618"/>
                      <a:ext cx="50075" cy="64103"/>
                    </a:xfrm>
                    <a:custGeom>
                      <a:rect b="b" l="l" r="r" t="t"/>
                      <a:pathLst>
                        <a:path extrusionOk="0" h="1444" w="1128">
                          <a:moveTo>
                            <a:pt x="7" y="1"/>
                          </a:moveTo>
                          <a:lnTo>
                            <a:pt x="4" y="819"/>
                          </a:lnTo>
                          <a:cubicBezTo>
                            <a:pt x="0" y="1228"/>
                            <a:pt x="212" y="1440"/>
                            <a:pt x="564" y="1444"/>
                          </a:cubicBezTo>
                          <a:cubicBezTo>
                            <a:pt x="912" y="1444"/>
                            <a:pt x="1124" y="1232"/>
                            <a:pt x="1124" y="822"/>
                          </a:cubicBezTo>
                          <a:lnTo>
                            <a:pt x="1127" y="4"/>
                          </a:lnTo>
                          <a:lnTo>
                            <a:pt x="988" y="4"/>
                          </a:lnTo>
                          <a:lnTo>
                            <a:pt x="983" y="816"/>
                          </a:lnTo>
                          <a:cubicBezTo>
                            <a:pt x="983" y="1153"/>
                            <a:pt x="829" y="1307"/>
                            <a:pt x="564" y="1307"/>
                          </a:cubicBezTo>
                          <a:cubicBezTo>
                            <a:pt x="298" y="1307"/>
                            <a:pt x="148" y="1150"/>
                            <a:pt x="148" y="812"/>
                          </a:cubicBezTo>
                          <a:lnTo>
                            <a:pt x="1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6158786" y="3674973"/>
                      <a:ext cx="54869" cy="63437"/>
                    </a:xfrm>
                    <a:custGeom>
                      <a:rect b="b" l="l" r="r" t="t"/>
                      <a:pathLst>
                        <a:path extrusionOk="0" h="1429" w="1236">
                          <a:moveTo>
                            <a:pt x="0" y="0"/>
                          </a:moveTo>
                          <a:lnTo>
                            <a:pt x="542" y="933"/>
                          </a:lnTo>
                          <a:lnTo>
                            <a:pt x="539" y="1429"/>
                          </a:lnTo>
                          <a:lnTo>
                            <a:pt x="683" y="1429"/>
                          </a:lnTo>
                          <a:lnTo>
                            <a:pt x="686" y="937"/>
                          </a:lnTo>
                          <a:lnTo>
                            <a:pt x="1236" y="4"/>
                          </a:lnTo>
                          <a:lnTo>
                            <a:pt x="1092" y="4"/>
                          </a:lnTo>
                          <a:lnTo>
                            <a:pt x="618" y="804"/>
                          </a:lnTo>
                          <a:lnTo>
                            <a:pt x="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1" name="Google Shape;1791;p47"/>
                <p:cNvGrpSpPr/>
                <p:nvPr/>
              </p:nvGrpSpPr>
              <p:grpSpPr>
                <a:xfrm>
                  <a:off x="5634877" y="1934391"/>
                  <a:ext cx="964054" cy="21220"/>
                  <a:chOff x="5634877" y="1934391"/>
                  <a:chExt cx="964054" cy="21220"/>
                </a:xfrm>
              </p:grpSpPr>
              <p:sp>
                <p:nvSpPr>
                  <p:cNvPr id="1792" name="Google Shape;1792;p47"/>
                  <p:cNvSpPr/>
                  <p:nvPr/>
                </p:nvSpPr>
                <p:spPr>
                  <a:xfrm>
                    <a:off x="5634877" y="1934391"/>
                    <a:ext cx="139348" cy="21220"/>
                  </a:xfrm>
                  <a:custGeom>
                    <a:rect b="b" l="l" r="r" t="t"/>
                    <a:pathLst>
                      <a:path extrusionOk="0" h="478" w="3139">
                        <a:moveTo>
                          <a:pt x="1" y="1"/>
                        </a:moveTo>
                        <a:lnTo>
                          <a:pt x="1" y="478"/>
                        </a:lnTo>
                        <a:lnTo>
                          <a:pt x="3138" y="478"/>
                        </a:lnTo>
                        <a:lnTo>
                          <a:pt x="313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6071157" y="1934391"/>
                    <a:ext cx="139437" cy="21220"/>
                  </a:xfrm>
                  <a:custGeom>
                    <a:rect b="b" l="l" r="r" t="t"/>
                    <a:pathLst>
                      <a:path extrusionOk="0" h="478" w="3141">
                        <a:moveTo>
                          <a:pt x="1" y="1"/>
                        </a:moveTo>
                        <a:lnTo>
                          <a:pt x="1" y="478"/>
                        </a:lnTo>
                        <a:lnTo>
                          <a:pt x="3141" y="478"/>
                        </a:lnTo>
                        <a:lnTo>
                          <a:pt x="314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6459628" y="1934391"/>
                    <a:ext cx="139304" cy="21220"/>
                  </a:xfrm>
                  <a:custGeom>
                    <a:rect b="b" l="l" r="r" t="t"/>
                    <a:pathLst>
                      <a:path extrusionOk="0" h="478" w="3138">
                        <a:moveTo>
                          <a:pt x="0" y="1"/>
                        </a:moveTo>
                        <a:lnTo>
                          <a:pt x="0" y="478"/>
                        </a:lnTo>
                        <a:lnTo>
                          <a:pt x="3138" y="478"/>
                        </a:lnTo>
                        <a:lnTo>
                          <a:pt x="313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47"/>
                <p:cNvGrpSpPr/>
                <p:nvPr/>
              </p:nvGrpSpPr>
              <p:grpSpPr>
                <a:xfrm>
                  <a:off x="6429663" y="1666667"/>
                  <a:ext cx="222390" cy="183652"/>
                  <a:chOff x="6429663" y="1666667"/>
                  <a:chExt cx="222390" cy="183652"/>
                </a:xfrm>
              </p:grpSpPr>
              <p:sp>
                <p:nvSpPr>
                  <p:cNvPr id="1796" name="Google Shape;1796;p47"/>
                  <p:cNvSpPr/>
                  <p:nvPr/>
                </p:nvSpPr>
                <p:spPr>
                  <a:xfrm>
                    <a:off x="6429663" y="1697963"/>
                    <a:ext cx="192974" cy="152355"/>
                  </a:xfrm>
                  <a:custGeom>
                    <a:rect b="b" l="l" r="r" t="t"/>
                    <a:pathLst>
                      <a:path extrusionOk="0" h="3432" w="4347">
                        <a:moveTo>
                          <a:pt x="1" y="0"/>
                        </a:moveTo>
                        <a:lnTo>
                          <a:pt x="1" y="3431"/>
                        </a:lnTo>
                        <a:lnTo>
                          <a:pt x="4347" y="3431"/>
                        </a:lnTo>
                        <a:lnTo>
                          <a:pt x="4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6429663" y="1666712"/>
                    <a:ext cx="221341" cy="31297"/>
                  </a:xfrm>
                  <a:custGeom>
                    <a:rect b="b" l="l" r="r" t="t"/>
                    <a:pathLst>
                      <a:path extrusionOk="0" h="705" w="4986">
                        <a:moveTo>
                          <a:pt x="919" y="0"/>
                        </a:moveTo>
                        <a:lnTo>
                          <a:pt x="1" y="704"/>
                        </a:lnTo>
                        <a:lnTo>
                          <a:pt x="4347" y="704"/>
                        </a:lnTo>
                        <a:lnTo>
                          <a:pt x="49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6429663" y="1666667"/>
                    <a:ext cx="221652" cy="34005"/>
                  </a:xfrm>
                  <a:custGeom>
                    <a:rect b="b" l="l" r="r" t="t"/>
                    <a:pathLst>
                      <a:path extrusionOk="0" h="766" w="4993">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6623642" y="1666712"/>
                    <a:ext cx="28411" cy="183607"/>
                  </a:xfrm>
                  <a:custGeom>
                    <a:rect b="b" l="l" r="r" t="t"/>
                    <a:pathLst>
                      <a:path extrusionOk="0" h="4136" w="640">
                        <a:moveTo>
                          <a:pt x="640" y="0"/>
                        </a:moveTo>
                        <a:lnTo>
                          <a:pt x="1" y="704"/>
                        </a:lnTo>
                        <a:lnTo>
                          <a:pt x="1" y="4135"/>
                        </a:lnTo>
                        <a:lnTo>
                          <a:pt x="640" y="3289"/>
                        </a:lnTo>
                        <a:lnTo>
                          <a:pt x="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6484309" y="1756071"/>
                    <a:ext cx="88297" cy="11853"/>
                  </a:xfrm>
                  <a:custGeom>
                    <a:rect b="b" l="l" r="r" t="t"/>
                    <a:pathLst>
                      <a:path extrusionOk="0" h="267" w="1989">
                        <a:moveTo>
                          <a:pt x="1" y="1"/>
                        </a:moveTo>
                        <a:lnTo>
                          <a:pt x="1" y="267"/>
                        </a:lnTo>
                        <a:lnTo>
                          <a:pt x="1989" y="267"/>
                        </a:lnTo>
                        <a:lnTo>
                          <a:pt x="19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6501844" y="1777468"/>
                    <a:ext cx="54825" cy="11942"/>
                  </a:xfrm>
                  <a:custGeom>
                    <a:rect b="b" l="l" r="r" t="t"/>
                    <a:pathLst>
                      <a:path extrusionOk="0" h="269" w="1235">
                        <a:moveTo>
                          <a:pt x="0" y="0"/>
                        </a:moveTo>
                        <a:lnTo>
                          <a:pt x="0" y="269"/>
                        </a:lnTo>
                        <a:lnTo>
                          <a:pt x="1235" y="269"/>
                        </a:lnTo>
                        <a:lnTo>
                          <a:pt x="1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6620277" y="1694145"/>
                    <a:ext cx="5283" cy="156173"/>
                  </a:xfrm>
                  <a:custGeom>
                    <a:rect b="b" l="l" r="r" t="t"/>
                    <a:pathLst>
                      <a:path extrusionOk="0" h="3518" w="119">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47"/>
                <p:cNvGrpSpPr/>
                <p:nvPr/>
              </p:nvGrpSpPr>
              <p:grpSpPr>
                <a:xfrm>
                  <a:off x="6024003" y="1558663"/>
                  <a:ext cx="266587" cy="292456"/>
                  <a:chOff x="6024003" y="1558663"/>
                  <a:chExt cx="266587" cy="292456"/>
                </a:xfrm>
              </p:grpSpPr>
              <p:sp>
                <p:nvSpPr>
                  <p:cNvPr id="1804" name="Google Shape;1804;p47"/>
                  <p:cNvSpPr/>
                  <p:nvPr/>
                </p:nvSpPr>
                <p:spPr>
                  <a:xfrm>
                    <a:off x="6025079" y="1607449"/>
                    <a:ext cx="221385" cy="243670"/>
                  </a:xfrm>
                  <a:custGeom>
                    <a:rect b="b" l="l" r="r" t="t"/>
                    <a:pathLst>
                      <a:path extrusionOk="0" h="5489" w="4987">
                        <a:moveTo>
                          <a:pt x="48" y="0"/>
                        </a:moveTo>
                        <a:lnTo>
                          <a:pt x="1" y="5449"/>
                        </a:lnTo>
                        <a:lnTo>
                          <a:pt x="4940" y="5488"/>
                        </a:lnTo>
                        <a:lnTo>
                          <a:pt x="4987" y="43"/>
                        </a:lnTo>
                        <a:lnTo>
                          <a:pt x="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6026055" y="1558663"/>
                    <a:ext cx="264535" cy="49764"/>
                  </a:xfrm>
                  <a:custGeom>
                    <a:rect b="b" l="l" r="r" t="t"/>
                    <a:pathLst>
                      <a:path extrusionOk="0" h="1121" w="5959">
                        <a:moveTo>
                          <a:pt x="1458" y="1"/>
                        </a:moveTo>
                        <a:lnTo>
                          <a:pt x="0" y="1121"/>
                        </a:lnTo>
                        <a:lnTo>
                          <a:pt x="4943" y="1121"/>
                        </a:lnTo>
                        <a:lnTo>
                          <a:pt x="59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6245483" y="1558663"/>
                    <a:ext cx="45103" cy="291659"/>
                  </a:xfrm>
                  <a:custGeom>
                    <a:rect b="b" l="l" r="r" t="t"/>
                    <a:pathLst>
                      <a:path extrusionOk="0" h="6570" w="1016">
                        <a:moveTo>
                          <a:pt x="1016" y="1"/>
                        </a:moveTo>
                        <a:lnTo>
                          <a:pt x="0" y="1121"/>
                        </a:lnTo>
                        <a:lnTo>
                          <a:pt x="0" y="6569"/>
                        </a:lnTo>
                        <a:lnTo>
                          <a:pt x="1016" y="5227"/>
                        </a:lnTo>
                        <a:lnTo>
                          <a:pt x="10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6073687" y="1706042"/>
                    <a:ext cx="110937" cy="16159"/>
                  </a:xfrm>
                  <a:custGeom>
                    <a:rect b="b" l="l" r="r" t="t"/>
                    <a:pathLst>
                      <a:path extrusionOk="0" h="364" w="2499">
                        <a:moveTo>
                          <a:pt x="1" y="1"/>
                        </a:moveTo>
                        <a:lnTo>
                          <a:pt x="1" y="364"/>
                        </a:lnTo>
                        <a:lnTo>
                          <a:pt x="2499" y="364"/>
                        </a:lnTo>
                        <a:lnTo>
                          <a:pt x="24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6095528" y="1735252"/>
                    <a:ext cx="69030" cy="16070"/>
                  </a:xfrm>
                  <a:custGeom>
                    <a:rect b="b" l="l" r="r" t="t"/>
                    <a:pathLst>
                      <a:path extrusionOk="0" h="362" w="1555">
                        <a:moveTo>
                          <a:pt x="1" y="0"/>
                        </a:moveTo>
                        <a:lnTo>
                          <a:pt x="1" y="362"/>
                        </a:lnTo>
                        <a:lnTo>
                          <a:pt x="1555" y="362"/>
                        </a:lnTo>
                        <a:lnTo>
                          <a:pt x="1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6242775" y="1608381"/>
                    <a:ext cx="5283" cy="241939"/>
                  </a:xfrm>
                  <a:custGeom>
                    <a:rect b="b" l="l" r="r" t="t"/>
                    <a:pathLst>
                      <a:path extrusionOk="0" h="5450" w="119">
                        <a:moveTo>
                          <a:pt x="61" y="1"/>
                        </a:moveTo>
                        <a:cubicBezTo>
                          <a:pt x="28" y="1"/>
                          <a:pt x="0" y="1221"/>
                          <a:pt x="0" y="2725"/>
                        </a:cubicBezTo>
                        <a:cubicBezTo>
                          <a:pt x="0" y="4229"/>
                          <a:pt x="28" y="5449"/>
                          <a:pt x="61" y="5449"/>
                        </a:cubicBezTo>
                        <a:cubicBezTo>
                          <a:pt x="93" y="5449"/>
                          <a:pt x="119" y="4229"/>
                          <a:pt x="119" y="2725"/>
                        </a:cubicBezTo>
                        <a:cubicBezTo>
                          <a:pt x="119" y="1221"/>
                          <a:pt x="93" y="1"/>
                          <a:pt x="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6024003" y="1570557"/>
                    <a:ext cx="254730" cy="39076"/>
                  </a:xfrm>
                  <a:custGeom>
                    <a:rect b="b" l="l" r="r" t="t"/>
                    <a:pathLst>
                      <a:path extrusionOk="0" h="766" w="4993">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47"/>
                <p:cNvGrpSpPr/>
                <p:nvPr/>
              </p:nvGrpSpPr>
              <p:grpSpPr>
                <a:xfrm>
                  <a:off x="5548402" y="1639278"/>
                  <a:ext cx="350878" cy="211040"/>
                  <a:chOff x="5548402" y="1639278"/>
                  <a:chExt cx="350878" cy="211040"/>
                </a:xfrm>
              </p:grpSpPr>
              <p:sp>
                <p:nvSpPr>
                  <p:cNvPr id="1812" name="Google Shape;1812;p47"/>
                  <p:cNvSpPr/>
                  <p:nvPr/>
                </p:nvSpPr>
                <p:spPr>
                  <a:xfrm>
                    <a:off x="5548402" y="1694145"/>
                    <a:ext cx="305820" cy="156173"/>
                  </a:xfrm>
                  <a:custGeom>
                    <a:rect b="b" l="l" r="r" t="t"/>
                    <a:pathLst>
                      <a:path extrusionOk="0" h="3518" w="6889">
                        <a:moveTo>
                          <a:pt x="0" y="0"/>
                        </a:moveTo>
                        <a:lnTo>
                          <a:pt x="0" y="3517"/>
                        </a:lnTo>
                        <a:lnTo>
                          <a:pt x="6888" y="3517"/>
                        </a:lnTo>
                        <a:lnTo>
                          <a:pt x="68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5548402" y="1639278"/>
                    <a:ext cx="350878" cy="54914"/>
                  </a:xfrm>
                  <a:custGeom>
                    <a:rect b="b" l="l" r="r" t="t"/>
                    <a:pathLst>
                      <a:path extrusionOk="0" h="1237" w="7904">
                        <a:moveTo>
                          <a:pt x="1486" y="1"/>
                        </a:moveTo>
                        <a:lnTo>
                          <a:pt x="0" y="1236"/>
                        </a:lnTo>
                        <a:lnTo>
                          <a:pt x="6888" y="1236"/>
                        </a:lnTo>
                        <a:lnTo>
                          <a:pt x="79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5854482" y="1639455"/>
                    <a:ext cx="44792" cy="210554"/>
                  </a:xfrm>
                  <a:custGeom>
                    <a:rect b="b" l="l" r="r" t="t"/>
                    <a:pathLst>
                      <a:path extrusionOk="0" h="4743" w="1009">
                        <a:moveTo>
                          <a:pt x="1009" y="0"/>
                        </a:moveTo>
                        <a:cubicBezTo>
                          <a:pt x="1001" y="22"/>
                          <a:pt x="911" y="144"/>
                          <a:pt x="757" y="345"/>
                        </a:cubicBezTo>
                        <a:cubicBezTo>
                          <a:pt x="570" y="582"/>
                          <a:pt x="323" y="891"/>
                          <a:pt x="28" y="1261"/>
                        </a:cubicBezTo>
                        <a:lnTo>
                          <a:pt x="18" y="1275"/>
                        </a:lnTo>
                        <a:lnTo>
                          <a:pt x="7" y="1275"/>
                        </a:lnTo>
                        <a:cubicBezTo>
                          <a:pt x="36" y="1458"/>
                          <a:pt x="53" y="2154"/>
                          <a:pt x="53" y="2990"/>
                        </a:cubicBezTo>
                        <a:cubicBezTo>
                          <a:pt x="53" y="3906"/>
                          <a:pt x="28" y="4660"/>
                          <a:pt x="0" y="4742"/>
                        </a:cubicBezTo>
                        <a:lnTo>
                          <a:pt x="1009" y="3407"/>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5593637" y="1744796"/>
                    <a:ext cx="208467" cy="16114"/>
                  </a:xfrm>
                  <a:custGeom>
                    <a:rect b="b" l="l" r="r" t="t"/>
                    <a:pathLst>
                      <a:path extrusionOk="0" h="363" w="4696">
                        <a:moveTo>
                          <a:pt x="0" y="1"/>
                        </a:moveTo>
                        <a:lnTo>
                          <a:pt x="0" y="362"/>
                        </a:lnTo>
                        <a:lnTo>
                          <a:pt x="4695" y="362"/>
                        </a:lnTo>
                        <a:lnTo>
                          <a:pt x="46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5634877" y="1773917"/>
                    <a:ext cx="129449" cy="16026"/>
                  </a:xfrm>
                  <a:custGeom>
                    <a:rect b="b" l="l" r="r" t="t"/>
                    <a:pathLst>
                      <a:path extrusionOk="0" h="361" w="2916">
                        <a:moveTo>
                          <a:pt x="1" y="1"/>
                        </a:moveTo>
                        <a:lnTo>
                          <a:pt x="1" y="360"/>
                        </a:lnTo>
                        <a:lnTo>
                          <a:pt x="2916" y="360"/>
                        </a:lnTo>
                        <a:lnTo>
                          <a:pt x="29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5851597" y="1694145"/>
                    <a:ext cx="5283" cy="156173"/>
                  </a:xfrm>
                  <a:custGeom>
                    <a:rect b="b" l="l" r="r" t="t"/>
                    <a:pathLst>
                      <a:path extrusionOk="0" h="3518" w="119">
                        <a:moveTo>
                          <a:pt x="58" y="0"/>
                        </a:moveTo>
                        <a:cubicBezTo>
                          <a:pt x="25" y="0"/>
                          <a:pt x="0" y="786"/>
                          <a:pt x="0" y="1758"/>
                        </a:cubicBezTo>
                        <a:cubicBezTo>
                          <a:pt x="0" y="2727"/>
                          <a:pt x="25" y="3517"/>
                          <a:pt x="58" y="3517"/>
                        </a:cubicBezTo>
                        <a:cubicBezTo>
                          <a:pt x="93" y="3517"/>
                          <a:pt x="118" y="2727"/>
                          <a:pt x="118" y="1758"/>
                        </a:cubicBezTo>
                        <a:cubicBezTo>
                          <a:pt x="118" y="786"/>
                          <a:pt x="93" y="0"/>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5632178" y="1658282"/>
                    <a:ext cx="254730" cy="39076"/>
                  </a:xfrm>
                  <a:custGeom>
                    <a:rect b="b" l="l" r="r" t="t"/>
                    <a:pathLst>
                      <a:path extrusionOk="0" h="766" w="4993">
                        <a:moveTo>
                          <a:pt x="4984" y="1"/>
                        </a:moveTo>
                        <a:cubicBezTo>
                          <a:pt x="4972" y="1"/>
                          <a:pt x="4905" y="61"/>
                          <a:pt x="4792" y="174"/>
                        </a:cubicBezTo>
                        <a:cubicBezTo>
                          <a:pt x="4680" y="289"/>
                          <a:pt x="4519" y="453"/>
                          <a:pt x="4325" y="662"/>
                        </a:cubicBezTo>
                        <a:lnTo>
                          <a:pt x="4325" y="662"/>
                        </a:lnTo>
                        <a:cubicBezTo>
                          <a:pt x="3872" y="651"/>
                          <a:pt x="3289" y="648"/>
                          <a:pt x="2650" y="648"/>
                        </a:cubicBezTo>
                        <a:cubicBezTo>
                          <a:pt x="1917" y="648"/>
                          <a:pt x="1257" y="654"/>
                          <a:pt x="776" y="666"/>
                        </a:cubicBezTo>
                        <a:cubicBezTo>
                          <a:pt x="298" y="676"/>
                          <a:pt x="1" y="691"/>
                          <a:pt x="1" y="705"/>
                        </a:cubicBezTo>
                        <a:cubicBezTo>
                          <a:pt x="1" y="722"/>
                          <a:pt x="298" y="737"/>
                          <a:pt x="776" y="748"/>
                        </a:cubicBezTo>
                        <a:cubicBezTo>
                          <a:pt x="1257" y="759"/>
                          <a:pt x="1917" y="766"/>
                          <a:pt x="2650" y="766"/>
                        </a:cubicBezTo>
                        <a:cubicBezTo>
                          <a:pt x="3299" y="766"/>
                          <a:pt x="3891" y="759"/>
                          <a:pt x="4347" y="752"/>
                        </a:cubicBezTo>
                        <a:lnTo>
                          <a:pt x="4365" y="752"/>
                        </a:lnTo>
                        <a:lnTo>
                          <a:pt x="4379" y="737"/>
                        </a:lnTo>
                        <a:cubicBezTo>
                          <a:pt x="4573" y="515"/>
                          <a:pt x="4727" y="335"/>
                          <a:pt x="4832" y="210"/>
                        </a:cubicBezTo>
                        <a:cubicBezTo>
                          <a:pt x="4936" y="81"/>
                          <a:pt x="4993" y="8"/>
                          <a:pt x="4986" y="1"/>
                        </a:cubicBezTo>
                        <a:cubicBezTo>
                          <a:pt x="4986" y="1"/>
                          <a:pt x="4985" y="1"/>
                          <a:pt x="49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19" name="Google Shape;1819;p47"/>
            <p:cNvGrpSpPr/>
            <p:nvPr/>
          </p:nvGrpSpPr>
          <p:grpSpPr>
            <a:xfrm>
              <a:off x="4534350" y="4713051"/>
              <a:ext cx="4600713" cy="150450"/>
              <a:chOff x="0" y="4397412"/>
              <a:chExt cx="4600713" cy="150450"/>
            </a:xfrm>
          </p:grpSpPr>
          <p:sp>
            <p:nvSpPr>
              <p:cNvPr id="1820" name="Google Shape;1820;p47"/>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47"/>
            <p:cNvGrpSpPr/>
            <p:nvPr/>
          </p:nvGrpSpPr>
          <p:grpSpPr>
            <a:xfrm>
              <a:off x="7797287" y="4091587"/>
              <a:ext cx="208476" cy="304372"/>
              <a:chOff x="7797287" y="4091587"/>
              <a:chExt cx="208476" cy="304372"/>
            </a:xfrm>
          </p:grpSpPr>
          <p:sp>
            <p:nvSpPr>
              <p:cNvPr id="1826" name="Google Shape;1826;p47"/>
              <p:cNvSpPr/>
              <p:nvPr/>
            </p:nvSpPr>
            <p:spPr>
              <a:xfrm>
                <a:off x="7797287" y="4091587"/>
                <a:ext cx="208476" cy="304372"/>
              </a:xfrm>
              <a:custGeom>
                <a:rect b="b" l="l" r="r" t="t"/>
                <a:pathLst>
                  <a:path extrusionOk="0" h="6975" w="4778">
                    <a:moveTo>
                      <a:pt x="2377" y="0"/>
                    </a:moveTo>
                    <a:lnTo>
                      <a:pt x="0" y="3065"/>
                    </a:lnTo>
                    <a:lnTo>
                      <a:pt x="1627" y="4347"/>
                    </a:lnTo>
                    <a:cubicBezTo>
                      <a:pt x="1627" y="4347"/>
                      <a:pt x="396" y="6975"/>
                      <a:pt x="757" y="6975"/>
                    </a:cubicBezTo>
                    <a:cubicBezTo>
                      <a:pt x="785" y="6975"/>
                      <a:pt x="823" y="6959"/>
                      <a:pt x="873" y="6923"/>
                    </a:cubicBezTo>
                    <a:cubicBezTo>
                      <a:pt x="1483" y="6493"/>
                      <a:pt x="4035" y="2932"/>
                      <a:pt x="4645" y="2049"/>
                    </a:cubicBezTo>
                    <a:lnTo>
                      <a:pt x="4778" y="1849"/>
                    </a:lnTo>
                    <a:lnTo>
                      <a:pt x="2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7825168" y="4169389"/>
                <a:ext cx="177322" cy="222464"/>
              </a:xfrm>
              <a:custGeom>
                <a:rect b="b" l="l" r="r" t="t"/>
                <a:pathLst>
                  <a:path extrusionOk="0" h="5098" w="4064">
                    <a:moveTo>
                      <a:pt x="4033" y="1"/>
                    </a:moveTo>
                    <a:cubicBezTo>
                      <a:pt x="3989" y="1"/>
                      <a:pt x="3076" y="1113"/>
                      <a:pt x="1978" y="2506"/>
                    </a:cubicBezTo>
                    <a:cubicBezTo>
                      <a:pt x="872" y="3913"/>
                      <a:pt x="0" y="5072"/>
                      <a:pt x="29" y="5097"/>
                    </a:cubicBezTo>
                    <a:cubicBezTo>
                      <a:pt x="29" y="5098"/>
                      <a:pt x="29" y="5098"/>
                      <a:pt x="30" y="5098"/>
                    </a:cubicBezTo>
                    <a:cubicBezTo>
                      <a:pt x="75" y="5098"/>
                      <a:pt x="987" y="3982"/>
                      <a:pt x="2086" y="2589"/>
                    </a:cubicBezTo>
                    <a:cubicBezTo>
                      <a:pt x="3191" y="1182"/>
                      <a:pt x="4064" y="23"/>
                      <a:pt x="4035" y="1"/>
                    </a:cubicBezTo>
                    <a:cubicBezTo>
                      <a:pt x="4034" y="1"/>
                      <a:pt x="4034" y="1"/>
                      <a:pt x="4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7860073" y="4291263"/>
                <a:ext cx="21205" cy="5891"/>
              </a:xfrm>
              <a:custGeom>
                <a:rect b="b" l="l" r="r" t="t"/>
                <a:pathLst>
                  <a:path extrusionOk="0" h="135" w="486">
                    <a:moveTo>
                      <a:pt x="241" y="0"/>
                    </a:moveTo>
                    <a:cubicBezTo>
                      <a:pt x="105" y="0"/>
                      <a:pt x="1" y="47"/>
                      <a:pt x="4" y="83"/>
                    </a:cubicBezTo>
                    <a:cubicBezTo>
                      <a:pt x="12" y="119"/>
                      <a:pt x="115" y="134"/>
                      <a:pt x="241" y="134"/>
                    </a:cubicBezTo>
                    <a:cubicBezTo>
                      <a:pt x="253" y="134"/>
                      <a:pt x="265" y="134"/>
                      <a:pt x="276" y="134"/>
                    </a:cubicBezTo>
                    <a:cubicBezTo>
                      <a:pt x="386" y="134"/>
                      <a:pt x="472" y="119"/>
                      <a:pt x="478" y="86"/>
                    </a:cubicBezTo>
                    <a:cubicBezTo>
                      <a:pt x="486" y="51"/>
                      <a:pt x="378" y="4"/>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7856321" y="4301779"/>
                <a:ext cx="23082" cy="6546"/>
              </a:xfrm>
              <a:custGeom>
                <a:rect b="b" l="l" r="r" t="t"/>
                <a:pathLst>
                  <a:path extrusionOk="0" h="150" w="529">
                    <a:moveTo>
                      <a:pt x="176" y="0"/>
                    </a:moveTo>
                    <a:cubicBezTo>
                      <a:pt x="74" y="0"/>
                      <a:pt x="1" y="26"/>
                      <a:pt x="1" y="54"/>
                    </a:cubicBezTo>
                    <a:cubicBezTo>
                      <a:pt x="1" y="90"/>
                      <a:pt x="115" y="118"/>
                      <a:pt x="252" y="136"/>
                    </a:cubicBezTo>
                    <a:cubicBezTo>
                      <a:pt x="316" y="145"/>
                      <a:pt x="376" y="150"/>
                      <a:pt x="422" y="150"/>
                    </a:cubicBezTo>
                    <a:cubicBezTo>
                      <a:pt x="476" y="150"/>
                      <a:pt x="512" y="143"/>
                      <a:pt x="517" y="125"/>
                    </a:cubicBezTo>
                    <a:cubicBezTo>
                      <a:pt x="529" y="90"/>
                      <a:pt x="421" y="25"/>
                      <a:pt x="270" y="7"/>
                    </a:cubicBezTo>
                    <a:cubicBezTo>
                      <a:pt x="237" y="2"/>
                      <a:pt x="205" y="0"/>
                      <a:pt x="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7960774" y="4152939"/>
                <a:ext cx="16799" cy="56161"/>
              </a:xfrm>
              <a:custGeom>
                <a:rect b="b" l="l" r="r" t="t"/>
                <a:pathLst>
                  <a:path extrusionOk="0" h="1287" w="385">
                    <a:moveTo>
                      <a:pt x="361" y="1"/>
                    </a:moveTo>
                    <a:cubicBezTo>
                      <a:pt x="336" y="1"/>
                      <a:pt x="265" y="32"/>
                      <a:pt x="187" y="116"/>
                    </a:cubicBezTo>
                    <a:cubicBezTo>
                      <a:pt x="98" y="216"/>
                      <a:pt x="15" y="396"/>
                      <a:pt x="8" y="604"/>
                    </a:cubicBezTo>
                    <a:cubicBezTo>
                      <a:pt x="0" y="809"/>
                      <a:pt x="51" y="985"/>
                      <a:pt x="94" y="1103"/>
                    </a:cubicBezTo>
                    <a:cubicBezTo>
                      <a:pt x="136" y="1216"/>
                      <a:pt x="173" y="1287"/>
                      <a:pt x="192" y="1287"/>
                    </a:cubicBezTo>
                    <a:cubicBezTo>
                      <a:pt x="193" y="1287"/>
                      <a:pt x="193" y="1286"/>
                      <a:pt x="194" y="1286"/>
                    </a:cubicBezTo>
                    <a:cubicBezTo>
                      <a:pt x="212" y="1283"/>
                      <a:pt x="205" y="1203"/>
                      <a:pt x="184" y="1078"/>
                    </a:cubicBezTo>
                    <a:cubicBezTo>
                      <a:pt x="166" y="956"/>
                      <a:pt x="133" y="787"/>
                      <a:pt x="141" y="607"/>
                    </a:cubicBezTo>
                    <a:cubicBezTo>
                      <a:pt x="148" y="428"/>
                      <a:pt x="202" y="274"/>
                      <a:pt x="262" y="173"/>
                    </a:cubicBezTo>
                    <a:cubicBezTo>
                      <a:pt x="324" y="73"/>
                      <a:pt x="385" y="22"/>
                      <a:pt x="370" y="4"/>
                    </a:cubicBezTo>
                    <a:cubicBezTo>
                      <a:pt x="369" y="2"/>
                      <a:pt x="366" y="1"/>
                      <a:pt x="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7866661" y="4275249"/>
                <a:ext cx="16319" cy="10560"/>
              </a:xfrm>
              <a:custGeom>
                <a:rect b="b" l="l" r="r" t="t"/>
                <a:pathLst>
                  <a:path extrusionOk="0" h="242" w="374">
                    <a:moveTo>
                      <a:pt x="324" y="1"/>
                    </a:moveTo>
                    <a:cubicBezTo>
                      <a:pt x="286" y="1"/>
                      <a:pt x="221" y="31"/>
                      <a:pt x="155" y="73"/>
                    </a:cubicBezTo>
                    <a:cubicBezTo>
                      <a:pt x="68" y="127"/>
                      <a:pt x="0" y="188"/>
                      <a:pt x="15" y="221"/>
                    </a:cubicBezTo>
                    <a:cubicBezTo>
                      <a:pt x="19" y="234"/>
                      <a:pt x="37" y="242"/>
                      <a:pt x="63" y="242"/>
                    </a:cubicBezTo>
                    <a:cubicBezTo>
                      <a:pt x="104" y="242"/>
                      <a:pt x="166" y="224"/>
                      <a:pt x="227" y="184"/>
                    </a:cubicBezTo>
                    <a:cubicBezTo>
                      <a:pt x="323" y="123"/>
                      <a:pt x="373" y="34"/>
                      <a:pt x="348" y="9"/>
                    </a:cubicBezTo>
                    <a:cubicBezTo>
                      <a:pt x="343" y="3"/>
                      <a:pt x="334" y="1"/>
                      <a:pt x="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7860858" y="4261460"/>
                <a:ext cx="15228" cy="16233"/>
              </a:xfrm>
              <a:custGeom>
                <a:rect b="b" l="l" r="r" t="t"/>
                <a:pathLst>
                  <a:path extrusionOk="0" h="372" w="349">
                    <a:moveTo>
                      <a:pt x="305" y="1"/>
                    </a:moveTo>
                    <a:cubicBezTo>
                      <a:pt x="265" y="1"/>
                      <a:pt x="188" y="61"/>
                      <a:pt x="123" y="145"/>
                    </a:cubicBezTo>
                    <a:cubicBezTo>
                      <a:pt x="44" y="242"/>
                      <a:pt x="1" y="339"/>
                      <a:pt x="26" y="364"/>
                    </a:cubicBezTo>
                    <a:cubicBezTo>
                      <a:pt x="30" y="369"/>
                      <a:pt x="36" y="371"/>
                      <a:pt x="44" y="371"/>
                    </a:cubicBezTo>
                    <a:cubicBezTo>
                      <a:pt x="82" y="371"/>
                      <a:pt x="154" y="312"/>
                      <a:pt x="223" y="227"/>
                    </a:cubicBezTo>
                    <a:cubicBezTo>
                      <a:pt x="306" y="127"/>
                      <a:pt x="349" y="27"/>
                      <a:pt x="320" y="5"/>
                    </a:cubicBezTo>
                    <a:cubicBezTo>
                      <a:pt x="316" y="2"/>
                      <a:pt x="311" y="1"/>
                      <a:pt x="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3" name="Google Shape;1833;p47"/>
            <p:cNvSpPr/>
            <p:nvPr/>
          </p:nvSpPr>
          <p:spPr>
            <a:xfrm>
              <a:off x="7159727" y="3080485"/>
              <a:ext cx="797733" cy="1212448"/>
            </a:xfrm>
            <a:custGeom>
              <a:rect b="b" l="l" r="r" t="t"/>
              <a:pathLst>
                <a:path extrusionOk="0" h="27312" w="17970">
                  <a:moveTo>
                    <a:pt x="4857" y="1"/>
                  </a:moveTo>
                  <a:cubicBezTo>
                    <a:pt x="4857" y="1"/>
                    <a:pt x="0" y="12911"/>
                    <a:pt x="654" y="15323"/>
                  </a:cubicBezTo>
                  <a:cubicBezTo>
                    <a:pt x="1311" y="17735"/>
                    <a:pt x="14411" y="27311"/>
                    <a:pt x="14411" y="27311"/>
                  </a:cubicBezTo>
                  <a:lnTo>
                    <a:pt x="17969" y="22189"/>
                  </a:lnTo>
                  <a:cubicBezTo>
                    <a:pt x="17969" y="22189"/>
                    <a:pt x="7750" y="14103"/>
                    <a:pt x="7718" y="13654"/>
                  </a:cubicBezTo>
                  <a:cubicBezTo>
                    <a:pt x="7685" y="13209"/>
                    <a:pt x="11774" y="2484"/>
                    <a:pt x="11774" y="2484"/>
                  </a:cubicBezTo>
                  <a:lnTo>
                    <a:pt x="48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7298184" y="3457766"/>
              <a:ext cx="491469" cy="660338"/>
            </a:xfrm>
            <a:custGeom>
              <a:rect b="b" l="l" r="r" t="t"/>
              <a:pathLst>
                <a:path extrusionOk="0" h="14875" w="11071">
                  <a:moveTo>
                    <a:pt x="1494" y="0"/>
                  </a:moveTo>
                  <a:lnTo>
                    <a:pt x="1494" y="0"/>
                  </a:lnTo>
                  <a:cubicBezTo>
                    <a:pt x="1490" y="0"/>
                    <a:pt x="1487" y="19"/>
                    <a:pt x="1476" y="51"/>
                  </a:cubicBezTo>
                  <a:cubicBezTo>
                    <a:pt x="1465" y="91"/>
                    <a:pt x="1450" y="141"/>
                    <a:pt x="1433" y="199"/>
                  </a:cubicBezTo>
                  <a:cubicBezTo>
                    <a:pt x="1394" y="338"/>
                    <a:pt x="1343" y="529"/>
                    <a:pt x="1275" y="769"/>
                  </a:cubicBezTo>
                  <a:cubicBezTo>
                    <a:pt x="1127" y="1268"/>
                    <a:pt x="923" y="1978"/>
                    <a:pt x="668" y="2851"/>
                  </a:cubicBezTo>
                  <a:cubicBezTo>
                    <a:pt x="542" y="3289"/>
                    <a:pt x="403" y="3774"/>
                    <a:pt x="263" y="4294"/>
                  </a:cubicBezTo>
                  <a:cubicBezTo>
                    <a:pt x="194" y="4556"/>
                    <a:pt x="123" y="4825"/>
                    <a:pt x="65" y="5109"/>
                  </a:cubicBezTo>
                  <a:cubicBezTo>
                    <a:pt x="8" y="5389"/>
                    <a:pt x="1" y="5722"/>
                    <a:pt x="158" y="6006"/>
                  </a:cubicBezTo>
                  <a:cubicBezTo>
                    <a:pt x="306" y="6286"/>
                    <a:pt x="550" y="6501"/>
                    <a:pt x="783" y="6713"/>
                  </a:cubicBezTo>
                  <a:cubicBezTo>
                    <a:pt x="1020" y="6925"/>
                    <a:pt x="1261" y="7140"/>
                    <a:pt x="1505" y="7359"/>
                  </a:cubicBezTo>
                  <a:cubicBezTo>
                    <a:pt x="2000" y="7796"/>
                    <a:pt x="2513" y="8249"/>
                    <a:pt x="3044" y="8701"/>
                  </a:cubicBezTo>
                  <a:cubicBezTo>
                    <a:pt x="5169" y="10521"/>
                    <a:pt x="7172" y="12075"/>
                    <a:pt x="8648" y="13163"/>
                  </a:cubicBezTo>
                  <a:cubicBezTo>
                    <a:pt x="9383" y="13708"/>
                    <a:pt x="9990" y="14136"/>
                    <a:pt x="10409" y="14430"/>
                  </a:cubicBezTo>
                  <a:cubicBezTo>
                    <a:pt x="10614" y="14570"/>
                    <a:pt x="10775" y="14681"/>
                    <a:pt x="10894" y="14764"/>
                  </a:cubicBezTo>
                  <a:cubicBezTo>
                    <a:pt x="10944" y="14800"/>
                    <a:pt x="10987" y="14825"/>
                    <a:pt x="11024" y="14850"/>
                  </a:cubicBezTo>
                  <a:cubicBezTo>
                    <a:pt x="11052" y="14868"/>
                    <a:pt x="11067" y="14875"/>
                    <a:pt x="11070" y="14875"/>
                  </a:cubicBezTo>
                  <a:cubicBezTo>
                    <a:pt x="11070" y="14871"/>
                    <a:pt x="11055" y="14860"/>
                    <a:pt x="11030" y="14839"/>
                  </a:cubicBezTo>
                  <a:cubicBezTo>
                    <a:pt x="10999" y="14814"/>
                    <a:pt x="10959" y="14782"/>
                    <a:pt x="10909" y="14746"/>
                  </a:cubicBezTo>
                  <a:cubicBezTo>
                    <a:pt x="10794" y="14660"/>
                    <a:pt x="10636" y="14542"/>
                    <a:pt x="10435" y="14394"/>
                  </a:cubicBezTo>
                  <a:cubicBezTo>
                    <a:pt x="10015" y="14081"/>
                    <a:pt x="9423" y="13640"/>
                    <a:pt x="8698" y="13094"/>
                  </a:cubicBezTo>
                  <a:cubicBezTo>
                    <a:pt x="7237" y="11989"/>
                    <a:pt x="5245" y="10428"/>
                    <a:pt x="3123" y="8611"/>
                  </a:cubicBezTo>
                  <a:cubicBezTo>
                    <a:pt x="2592" y="8159"/>
                    <a:pt x="2079" y="7710"/>
                    <a:pt x="1584" y="7273"/>
                  </a:cubicBezTo>
                  <a:cubicBezTo>
                    <a:pt x="1336" y="7054"/>
                    <a:pt x="1096" y="6839"/>
                    <a:pt x="859" y="6630"/>
                  </a:cubicBezTo>
                  <a:cubicBezTo>
                    <a:pt x="622" y="6418"/>
                    <a:pt x="392" y="6211"/>
                    <a:pt x="256" y="5956"/>
                  </a:cubicBezTo>
                  <a:cubicBezTo>
                    <a:pt x="112" y="5697"/>
                    <a:pt x="115" y="5403"/>
                    <a:pt x="169" y="5126"/>
                  </a:cubicBezTo>
                  <a:cubicBezTo>
                    <a:pt x="223" y="4850"/>
                    <a:pt x="292" y="4577"/>
                    <a:pt x="360" y="4319"/>
                  </a:cubicBezTo>
                  <a:cubicBezTo>
                    <a:pt x="493" y="3799"/>
                    <a:pt x="629" y="3314"/>
                    <a:pt x="751" y="2873"/>
                  </a:cubicBezTo>
                  <a:cubicBezTo>
                    <a:pt x="995" y="1990"/>
                    <a:pt x="1192" y="1275"/>
                    <a:pt x="1321" y="780"/>
                  </a:cubicBezTo>
                  <a:cubicBezTo>
                    <a:pt x="1382" y="532"/>
                    <a:pt x="1429" y="338"/>
                    <a:pt x="1458" y="206"/>
                  </a:cubicBezTo>
                  <a:cubicBezTo>
                    <a:pt x="1469" y="144"/>
                    <a:pt x="1480" y="94"/>
                    <a:pt x="1487" y="55"/>
                  </a:cubicBezTo>
                  <a:cubicBezTo>
                    <a:pt x="1494" y="19"/>
                    <a:pt x="1494" y="5"/>
                    <a:pt x="14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7735751" y="4005732"/>
              <a:ext cx="140413" cy="181521"/>
            </a:xfrm>
            <a:custGeom>
              <a:rect b="b" l="l" r="r" t="t"/>
              <a:pathLst>
                <a:path extrusionOk="0" h="4089" w="3163">
                  <a:moveTo>
                    <a:pt x="3136" y="1"/>
                  </a:moveTo>
                  <a:cubicBezTo>
                    <a:pt x="3094" y="1"/>
                    <a:pt x="2386" y="891"/>
                    <a:pt x="1533" y="2011"/>
                  </a:cubicBezTo>
                  <a:cubicBezTo>
                    <a:pt x="675" y="3137"/>
                    <a:pt x="0" y="4071"/>
                    <a:pt x="25" y="4088"/>
                  </a:cubicBezTo>
                  <a:cubicBezTo>
                    <a:pt x="25" y="4089"/>
                    <a:pt x="26" y="4089"/>
                    <a:pt x="26" y="4089"/>
                  </a:cubicBezTo>
                  <a:cubicBezTo>
                    <a:pt x="67" y="4089"/>
                    <a:pt x="778" y="3196"/>
                    <a:pt x="1629" y="2082"/>
                  </a:cubicBezTo>
                  <a:cubicBezTo>
                    <a:pt x="2487" y="952"/>
                    <a:pt x="3163" y="22"/>
                    <a:pt x="3137" y="1"/>
                  </a:cubicBezTo>
                  <a:cubicBezTo>
                    <a:pt x="3136" y="1"/>
                    <a:pt x="3136" y="1"/>
                    <a:pt x="3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7651629" y="1990812"/>
              <a:ext cx="448853" cy="494399"/>
            </a:xfrm>
            <a:custGeom>
              <a:rect b="b" l="l" r="r" t="t"/>
              <a:pathLst>
                <a:path extrusionOk="0" h="11137" w="10111">
                  <a:moveTo>
                    <a:pt x="2358" y="0"/>
                  </a:moveTo>
                  <a:lnTo>
                    <a:pt x="97" y="5757"/>
                  </a:lnTo>
                  <a:cubicBezTo>
                    <a:pt x="126" y="6131"/>
                    <a:pt x="0" y="6486"/>
                    <a:pt x="327" y="6665"/>
                  </a:cubicBezTo>
                  <a:cubicBezTo>
                    <a:pt x="387" y="6698"/>
                    <a:pt x="446" y="6711"/>
                    <a:pt x="505" y="6711"/>
                  </a:cubicBezTo>
                  <a:cubicBezTo>
                    <a:pt x="587" y="6711"/>
                    <a:pt x="667" y="6687"/>
                    <a:pt x="746" y="6662"/>
                  </a:cubicBezTo>
                  <a:cubicBezTo>
                    <a:pt x="825" y="6639"/>
                    <a:pt x="902" y="6616"/>
                    <a:pt x="975" y="6616"/>
                  </a:cubicBezTo>
                  <a:cubicBezTo>
                    <a:pt x="1066" y="6616"/>
                    <a:pt x="1150" y="6651"/>
                    <a:pt x="1228" y="6766"/>
                  </a:cubicBezTo>
                  <a:cubicBezTo>
                    <a:pt x="1410" y="7042"/>
                    <a:pt x="1597" y="7243"/>
                    <a:pt x="1690" y="7563"/>
                  </a:cubicBezTo>
                  <a:cubicBezTo>
                    <a:pt x="1787" y="7893"/>
                    <a:pt x="2117" y="8091"/>
                    <a:pt x="2437" y="8209"/>
                  </a:cubicBezTo>
                  <a:cubicBezTo>
                    <a:pt x="2757" y="8331"/>
                    <a:pt x="3105" y="8409"/>
                    <a:pt x="3363" y="8636"/>
                  </a:cubicBezTo>
                  <a:cubicBezTo>
                    <a:pt x="3858" y="9063"/>
                    <a:pt x="3833" y="9839"/>
                    <a:pt x="4170" y="10399"/>
                  </a:cubicBezTo>
                  <a:cubicBezTo>
                    <a:pt x="4422" y="10818"/>
                    <a:pt x="4889" y="11101"/>
                    <a:pt x="5381" y="11134"/>
                  </a:cubicBezTo>
                  <a:cubicBezTo>
                    <a:pt x="5408" y="11136"/>
                    <a:pt x="5436" y="11137"/>
                    <a:pt x="5464" y="11137"/>
                  </a:cubicBezTo>
                  <a:cubicBezTo>
                    <a:pt x="5925" y="11137"/>
                    <a:pt x="6384" y="10918"/>
                    <a:pt x="6668" y="10556"/>
                  </a:cubicBezTo>
                  <a:cubicBezTo>
                    <a:pt x="6802" y="10387"/>
                    <a:pt x="6902" y="10187"/>
                    <a:pt x="7074" y="10057"/>
                  </a:cubicBezTo>
                  <a:cubicBezTo>
                    <a:pt x="7225" y="9948"/>
                    <a:pt x="7395" y="9911"/>
                    <a:pt x="7575" y="9911"/>
                  </a:cubicBezTo>
                  <a:cubicBezTo>
                    <a:pt x="7755" y="9911"/>
                    <a:pt x="7945" y="9948"/>
                    <a:pt x="8137" y="9986"/>
                  </a:cubicBezTo>
                  <a:cubicBezTo>
                    <a:pt x="8334" y="10024"/>
                    <a:pt x="8530" y="10060"/>
                    <a:pt x="8721" y="10060"/>
                  </a:cubicBezTo>
                  <a:cubicBezTo>
                    <a:pt x="8764" y="10060"/>
                    <a:pt x="8806" y="10058"/>
                    <a:pt x="8848" y="10054"/>
                  </a:cubicBezTo>
                  <a:cubicBezTo>
                    <a:pt x="9300" y="10003"/>
                    <a:pt x="9691" y="9670"/>
                    <a:pt x="9888" y="9257"/>
                  </a:cubicBezTo>
                  <a:cubicBezTo>
                    <a:pt x="10086" y="8848"/>
                    <a:pt x="10111" y="8371"/>
                    <a:pt x="10054" y="7918"/>
                  </a:cubicBezTo>
                  <a:cubicBezTo>
                    <a:pt x="9985" y="7354"/>
                    <a:pt x="9734" y="6741"/>
                    <a:pt x="9203" y="6536"/>
                  </a:cubicBezTo>
                  <a:cubicBezTo>
                    <a:pt x="8880" y="6411"/>
                    <a:pt x="8492" y="6454"/>
                    <a:pt x="8205" y="6256"/>
                  </a:cubicBezTo>
                  <a:cubicBezTo>
                    <a:pt x="7702" y="5901"/>
                    <a:pt x="7853" y="5040"/>
                    <a:pt x="7383" y="4634"/>
                  </a:cubicBezTo>
                  <a:cubicBezTo>
                    <a:pt x="6859" y="4185"/>
                    <a:pt x="5901" y="4598"/>
                    <a:pt x="5434" y="4088"/>
                  </a:cubicBezTo>
                  <a:cubicBezTo>
                    <a:pt x="5111" y="3736"/>
                    <a:pt x="5230" y="3155"/>
                    <a:pt x="4978" y="2753"/>
                  </a:cubicBezTo>
                  <a:cubicBezTo>
                    <a:pt x="4741" y="2384"/>
                    <a:pt x="4271" y="2268"/>
                    <a:pt x="3880" y="2068"/>
                  </a:cubicBezTo>
                  <a:cubicBezTo>
                    <a:pt x="3022" y="1619"/>
                    <a:pt x="2792" y="868"/>
                    <a:pt x="2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6618017" y="2485065"/>
              <a:ext cx="889892" cy="414004"/>
            </a:xfrm>
            <a:custGeom>
              <a:rect b="b" l="l" r="r" t="t"/>
              <a:pathLst>
                <a:path extrusionOk="0" h="9326" w="20046">
                  <a:moveTo>
                    <a:pt x="15721" y="0"/>
                  </a:moveTo>
                  <a:cubicBezTo>
                    <a:pt x="15721" y="0"/>
                    <a:pt x="13865" y="5348"/>
                    <a:pt x="13295" y="5399"/>
                  </a:cubicBezTo>
                  <a:cubicBezTo>
                    <a:pt x="12923" y="5433"/>
                    <a:pt x="12548" y="5448"/>
                    <a:pt x="12175" y="5448"/>
                  </a:cubicBezTo>
                  <a:cubicBezTo>
                    <a:pt x="9379" y="5448"/>
                    <a:pt x="6634" y="4592"/>
                    <a:pt x="5592" y="4228"/>
                  </a:cubicBezTo>
                  <a:cubicBezTo>
                    <a:pt x="5470" y="4095"/>
                    <a:pt x="5333" y="3934"/>
                    <a:pt x="5179" y="3733"/>
                  </a:cubicBezTo>
                  <a:cubicBezTo>
                    <a:pt x="5050" y="3564"/>
                    <a:pt x="4949" y="3374"/>
                    <a:pt x="4885" y="3169"/>
                  </a:cubicBezTo>
                  <a:cubicBezTo>
                    <a:pt x="4803" y="2922"/>
                    <a:pt x="4709" y="2588"/>
                    <a:pt x="4717" y="2391"/>
                  </a:cubicBezTo>
                  <a:cubicBezTo>
                    <a:pt x="4721" y="2224"/>
                    <a:pt x="4588" y="2112"/>
                    <a:pt x="4458" y="2112"/>
                  </a:cubicBezTo>
                  <a:cubicBezTo>
                    <a:pt x="4395" y="2112"/>
                    <a:pt x="4334" y="2138"/>
                    <a:pt x="4289" y="2197"/>
                  </a:cubicBezTo>
                  <a:cubicBezTo>
                    <a:pt x="4152" y="2373"/>
                    <a:pt x="4121" y="3047"/>
                    <a:pt x="4429" y="3772"/>
                  </a:cubicBezTo>
                  <a:cubicBezTo>
                    <a:pt x="4543" y="4038"/>
                    <a:pt x="4469" y="4130"/>
                    <a:pt x="4310" y="4130"/>
                  </a:cubicBezTo>
                  <a:cubicBezTo>
                    <a:pt x="4032" y="4130"/>
                    <a:pt x="3492" y="3849"/>
                    <a:pt x="3234" y="3719"/>
                  </a:cubicBezTo>
                  <a:cubicBezTo>
                    <a:pt x="2856" y="3526"/>
                    <a:pt x="1700" y="3012"/>
                    <a:pt x="1427" y="3012"/>
                  </a:cubicBezTo>
                  <a:cubicBezTo>
                    <a:pt x="1409" y="3012"/>
                    <a:pt x="1395" y="3014"/>
                    <a:pt x="1385" y="3019"/>
                  </a:cubicBezTo>
                  <a:cubicBezTo>
                    <a:pt x="1152" y="3130"/>
                    <a:pt x="1224" y="3403"/>
                    <a:pt x="1633" y="3597"/>
                  </a:cubicBezTo>
                  <a:cubicBezTo>
                    <a:pt x="2050" y="3794"/>
                    <a:pt x="3231" y="4458"/>
                    <a:pt x="3112" y="4667"/>
                  </a:cubicBezTo>
                  <a:cubicBezTo>
                    <a:pt x="3102" y="4684"/>
                    <a:pt x="3077" y="4693"/>
                    <a:pt x="3040" y="4693"/>
                  </a:cubicBezTo>
                  <a:cubicBezTo>
                    <a:pt x="2654" y="4693"/>
                    <a:pt x="948" y="3809"/>
                    <a:pt x="948" y="3809"/>
                  </a:cubicBezTo>
                  <a:cubicBezTo>
                    <a:pt x="948" y="3809"/>
                    <a:pt x="742" y="3656"/>
                    <a:pt x="572" y="3656"/>
                  </a:cubicBezTo>
                  <a:cubicBezTo>
                    <a:pt x="504" y="3656"/>
                    <a:pt x="443" y="3680"/>
                    <a:pt x="402" y="3747"/>
                  </a:cubicBezTo>
                  <a:cubicBezTo>
                    <a:pt x="143" y="4175"/>
                    <a:pt x="2405" y="5144"/>
                    <a:pt x="2620" y="5230"/>
                  </a:cubicBezTo>
                  <a:cubicBezTo>
                    <a:pt x="2750" y="5283"/>
                    <a:pt x="2680" y="5463"/>
                    <a:pt x="2556" y="5463"/>
                  </a:cubicBezTo>
                  <a:cubicBezTo>
                    <a:pt x="2537" y="5463"/>
                    <a:pt x="2516" y="5459"/>
                    <a:pt x="2494" y="5449"/>
                  </a:cubicBezTo>
                  <a:cubicBezTo>
                    <a:pt x="2358" y="5386"/>
                    <a:pt x="1065" y="4668"/>
                    <a:pt x="471" y="4668"/>
                  </a:cubicBezTo>
                  <a:cubicBezTo>
                    <a:pt x="347" y="4668"/>
                    <a:pt x="254" y="4699"/>
                    <a:pt x="208" y="4774"/>
                  </a:cubicBezTo>
                  <a:cubicBezTo>
                    <a:pt x="0" y="5104"/>
                    <a:pt x="2057" y="5588"/>
                    <a:pt x="2322" y="6016"/>
                  </a:cubicBezTo>
                  <a:cubicBezTo>
                    <a:pt x="2373" y="6097"/>
                    <a:pt x="2350" y="6129"/>
                    <a:pt x="2278" y="6129"/>
                  </a:cubicBezTo>
                  <a:cubicBezTo>
                    <a:pt x="2153" y="6129"/>
                    <a:pt x="1878" y="6033"/>
                    <a:pt x="1586" y="5937"/>
                  </a:cubicBezTo>
                  <a:cubicBezTo>
                    <a:pt x="1296" y="5841"/>
                    <a:pt x="990" y="5747"/>
                    <a:pt x="798" y="5747"/>
                  </a:cubicBezTo>
                  <a:cubicBezTo>
                    <a:pt x="710" y="5747"/>
                    <a:pt x="645" y="5766"/>
                    <a:pt x="617" y="5815"/>
                  </a:cubicBezTo>
                  <a:cubicBezTo>
                    <a:pt x="549" y="5937"/>
                    <a:pt x="513" y="6037"/>
                    <a:pt x="1619" y="6436"/>
                  </a:cubicBezTo>
                  <a:cubicBezTo>
                    <a:pt x="2157" y="6630"/>
                    <a:pt x="3170" y="6867"/>
                    <a:pt x="4084" y="7064"/>
                  </a:cubicBezTo>
                  <a:lnTo>
                    <a:pt x="4081" y="7074"/>
                  </a:lnTo>
                  <a:cubicBezTo>
                    <a:pt x="4081" y="7074"/>
                    <a:pt x="9114" y="9325"/>
                    <a:pt x="13120" y="9325"/>
                  </a:cubicBezTo>
                  <a:cubicBezTo>
                    <a:pt x="15050" y="9325"/>
                    <a:pt x="16741" y="8803"/>
                    <a:pt x="17516" y="7254"/>
                  </a:cubicBezTo>
                  <a:cubicBezTo>
                    <a:pt x="20046" y="2200"/>
                    <a:pt x="19921" y="1407"/>
                    <a:pt x="19921" y="1407"/>
                  </a:cubicBezTo>
                  <a:lnTo>
                    <a:pt x="15721" y="0"/>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7208025" y="2350914"/>
              <a:ext cx="626556" cy="727859"/>
            </a:xfrm>
            <a:custGeom>
              <a:rect b="b" l="l" r="r" t="t"/>
              <a:pathLst>
                <a:path extrusionOk="0" h="16396" w="14114">
                  <a:moveTo>
                    <a:pt x="10782" y="0"/>
                  </a:moveTo>
                  <a:lnTo>
                    <a:pt x="6142" y="147"/>
                  </a:lnTo>
                  <a:cubicBezTo>
                    <a:pt x="6142" y="147"/>
                    <a:pt x="2983" y="405"/>
                    <a:pt x="1174" y="4637"/>
                  </a:cubicBezTo>
                  <a:lnTo>
                    <a:pt x="0" y="7516"/>
                  </a:lnTo>
                  <a:lnTo>
                    <a:pt x="3561" y="9293"/>
                  </a:lnTo>
                  <a:lnTo>
                    <a:pt x="3568" y="9526"/>
                  </a:lnTo>
                  <a:lnTo>
                    <a:pt x="3783" y="16396"/>
                  </a:lnTo>
                  <a:lnTo>
                    <a:pt x="14074" y="14731"/>
                  </a:lnTo>
                  <a:cubicBezTo>
                    <a:pt x="14113" y="13187"/>
                    <a:pt x="12538" y="10391"/>
                    <a:pt x="12886" y="8994"/>
                  </a:cubicBezTo>
                  <a:lnTo>
                    <a:pt x="14074" y="4210"/>
                  </a:lnTo>
                  <a:lnTo>
                    <a:pt x="12617" y="36"/>
                  </a:lnTo>
                  <a:lnTo>
                    <a:pt x="107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7325751" y="2515473"/>
              <a:ext cx="65701" cy="245801"/>
            </a:xfrm>
            <a:custGeom>
              <a:rect b="b" l="l" r="r" t="t"/>
              <a:pathLst>
                <a:path extrusionOk="0" h="5537" w="1480">
                  <a:moveTo>
                    <a:pt x="1465" y="1"/>
                  </a:moveTo>
                  <a:cubicBezTo>
                    <a:pt x="1450" y="1"/>
                    <a:pt x="1410" y="226"/>
                    <a:pt x="1351" y="607"/>
                  </a:cubicBezTo>
                  <a:cubicBezTo>
                    <a:pt x="1294" y="986"/>
                    <a:pt x="1216" y="1517"/>
                    <a:pt x="1135" y="2136"/>
                  </a:cubicBezTo>
                  <a:lnTo>
                    <a:pt x="1135" y="2136"/>
                  </a:lnTo>
                  <a:cubicBezTo>
                    <a:pt x="871" y="2283"/>
                    <a:pt x="626" y="2497"/>
                    <a:pt x="431" y="2771"/>
                  </a:cubicBezTo>
                  <a:cubicBezTo>
                    <a:pt x="170" y="3137"/>
                    <a:pt x="47" y="3565"/>
                    <a:pt x="33" y="3945"/>
                  </a:cubicBezTo>
                  <a:cubicBezTo>
                    <a:pt x="1" y="4333"/>
                    <a:pt x="112" y="4688"/>
                    <a:pt x="274" y="4929"/>
                  </a:cubicBezTo>
                  <a:cubicBezTo>
                    <a:pt x="431" y="5176"/>
                    <a:pt x="618" y="5327"/>
                    <a:pt x="751" y="5420"/>
                  </a:cubicBezTo>
                  <a:cubicBezTo>
                    <a:pt x="872" y="5503"/>
                    <a:pt x="952" y="5536"/>
                    <a:pt x="967" y="5536"/>
                  </a:cubicBezTo>
                  <a:cubicBezTo>
                    <a:pt x="969" y="5536"/>
                    <a:pt x="970" y="5536"/>
                    <a:pt x="970" y="5536"/>
                  </a:cubicBezTo>
                  <a:cubicBezTo>
                    <a:pt x="973" y="5528"/>
                    <a:pt x="898" y="5481"/>
                    <a:pt x="776" y="5381"/>
                  </a:cubicBezTo>
                  <a:cubicBezTo>
                    <a:pt x="657" y="5281"/>
                    <a:pt x="489" y="5126"/>
                    <a:pt x="345" y="4886"/>
                  </a:cubicBezTo>
                  <a:cubicBezTo>
                    <a:pt x="201" y="4649"/>
                    <a:pt x="105" y="4322"/>
                    <a:pt x="140" y="3952"/>
                  </a:cubicBezTo>
                  <a:cubicBezTo>
                    <a:pt x="162" y="3586"/>
                    <a:pt x="281" y="3185"/>
                    <a:pt x="528" y="2844"/>
                  </a:cubicBezTo>
                  <a:cubicBezTo>
                    <a:pt x="715" y="2574"/>
                    <a:pt x="963" y="2359"/>
                    <a:pt x="1210" y="2223"/>
                  </a:cubicBezTo>
                  <a:lnTo>
                    <a:pt x="1239" y="2208"/>
                  </a:lnTo>
                  <a:lnTo>
                    <a:pt x="1243" y="2179"/>
                  </a:lnTo>
                  <a:cubicBezTo>
                    <a:pt x="1318" y="1548"/>
                    <a:pt x="1382" y="1002"/>
                    <a:pt x="1422" y="618"/>
                  </a:cubicBezTo>
                  <a:cubicBezTo>
                    <a:pt x="1462" y="230"/>
                    <a:pt x="1480" y="1"/>
                    <a:pt x="1465" y="1"/>
                  </a:cubicBezTo>
                  <a:cubicBezTo>
                    <a:pt x="1465" y="1"/>
                    <a:pt x="1465" y="1"/>
                    <a:pt x="146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7369432" y="2524040"/>
              <a:ext cx="18023" cy="31519"/>
            </a:xfrm>
            <a:custGeom>
              <a:rect b="b" l="l" r="r" t="t"/>
              <a:pathLst>
                <a:path extrusionOk="0" h="710" w="406">
                  <a:moveTo>
                    <a:pt x="33" y="1"/>
                  </a:moveTo>
                  <a:cubicBezTo>
                    <a:pt x="32" y="1"/>
                    <a:pt x="30" y="1"/>
                    <a:pt x="29" y="2"/>
                  </a:cubicBezTo>
                  <a:cubicBezTo>
                    <a:pt x="0" y="15"/>
                    <a:pt x="54" y="184"/>
                    <a:pt x="147" y="382"/>
                  </a:cubicBezTo>
                  <a:cubicBezTo>
                    <a:pt x="240" y="567"/>
                    <a:pt x="336" y="710"/>
                    <a:pt x="369" y="710"/>
                  </a:cubicBezTo>
                  <a:cubicBezTo>
                    <a:pt x="371" y="710"/>
                    <a:pt x="372" y="710"/>
                    <a:pt x="373" y="709"/>
                  </a:cubicBezTo>
                  <a:cubicBezTo>
                    <a:pt x="405" y="694"/>
                    <a:pt x="352" y="522"/>
                    <a:pt x="255" y="328"/>
                  </a:cubicBezTo>
                  <a:cubicBezTo>
                    <a:pt x="163" y="143"/>
                    <a:pt x="67" y="1"/>
                    <a:pt x="3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7447961" y="1936167"/>
              <a:ext cx="247177" cy="496353"/>
            </a:xfrm>
            <a:custGeom>
              <a:rect b="b" l="l" r="r" t="t"/>
              <a:pathLst>
                <a:path extrusionOk="0" h="11181" w="5568">
                  <a:moveTo>
                    <a:pt x="2696" y="0"/>
                  </a:moveTo>
                  <a:lnTo>
                    <a:pt x="87" y="1274"/>
                  </a:lnTo>
                  <a:cubicBezTo>
                    <a:pt x="87" y="1274"/>
                    <a:pt x="1" y="4551"/>
                    <a:pt x="87" y="5972"/>
                  </a:cubicBezTo>
                  <a:cubicBezTo>
                    <a:pt x="173" y="7394"/>
                    <a:pt x="1608" y="7545"/>
                    <a:pt x="1608" y="7545"/>
                  </a:cubicBezTo>
                  <a:cubicBezTo>
                    <a:pt x="1608" y="7545"/>
                    <a:pt x="1573" y="8378"/>
                    <a:pt x="1540" y="9253"/>
                  </a:cubicBezTo>
                  <a:cubicBezTo>
                    <a:pt x="1501" y="10306"/>
                    <a:pt x="2345" y="11181"/>
                    <a:pt x="3395" y="11181"/>
                  </a:cubicBezTo>
                  <a:cubicBezTo>
                    <a:pt x="3402" y="11181"/>
                    <a:pt x="3408" y="11181"/>
                    <a:pt x="3414" y="11181"/>
                  </a:cubicBezTo>
                  <a:cubicBezTo>
                    <a:pt x="4401" y="11170"/>
                    <a:pt x="5209" y="10391"/>
                    <a:pt x="5252" y="9404"/>
                  </a:cubicBezTo>
                  <a:lnTo>
                    <a:pt x="5567" y="2175"/>
                  </a:lnTo>
                  <a:lnTo>
                    <a:pt x="2696" y="0"/>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7464386" y="2090693"/>
              <a:ext cx="16292" cy="16114"/>
            </a:xfrm>
            <a:custGeom>
              <a:rect b="b" l="l" r="r" t="t"/>
              <a:pathLst>
                <a:path extrusionOk="0" h="363" w="367">
                  <a:moveTo>
                    <a:pt x="183" y="0"/>
                  </a:moveTo>
                  <a:cubicBezTo>
                    <a:pt x="83" y="0"/>
                    <a:pt x="0" y="83"/>
                    <a:pt x="0" y="184"/>
                  </a:cubicBezTo>
                  <a:cubicBezTo>
                    <a:pt x="0"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7456085" y="2080128"/>
              <a:ext cx="32895" cy="9988"/>
            </a:xfrm>
            <a:custGeom>
              <a:rect b="b" l="l" r="r" t="t"/>
              <a:pathLst>
                <a:path extrusionOk="0" h="225" w="741">
                  <a:moveTo>
                    <a:pt x="387" y="1"/>
                  </a:moveTo>
                  <a:cubicBezTo>
                    <a:pt x="378" y="1"/>
                    <a:pt x="369" y="1"/>
                    <a:pt x="360" y="1"/>
                  </a:cubicBezTo>
                  <a:cubicBezTo>
                    <a:pt x="237" y="9"/>
                    <a:pt x="137" y="62"/>
                    <a:pt x="80" y="113"/>
                  </a:cubicBezTo>
                  <a:cubicBezTo>
                    <a:pt x="19" y="167"/>
                    <a:pt x="1" y="213"/>
                    <a:pt x="12" y="221"/>
                  </a:cubicBezTo>
                  <a:cubicBezTo>
                    <a:pt x="14" y="223"/>
                    <a:pt x="18" y="224"/>
                    <a:pt x="22" y="224"/>
                  </a:cubicBezTo>
                  <a:cubicBezTo>
                    <a:pt x="63" y="224"/>
                    <a:pt x="189" y="130"/>
                    <a:pt x="367" y="120"/>
                  </a:cubicBezTo>
                  <a:cubicBezTo>
                    <a:pt x="377" y="120"/>
                    <a:pt x="388" y="119"/>
                    <a:pt x="398" y="119"/>
                  </a:cubicBezTo>
                  <a:cubicBezTo>
                    <a:pt x="552" y="119"/>
                    <a:pt x="672" y="183"/>
                    <a:pt x="715" y="183"/>
                  </a:cubicBezTo>
                  <a:cubicBezTo>
                    <a:pt x="722" y="183"/>
                    <a:pt x="727" y="182"/>
                    <a:pt x="729" y="178"/>
                  </a:cubicBezTo>
                  <a:cubicBezTo>
                    <a:pt x="740" y="167"/>
                    <a:pt x="715" y="124"/>
                    <a:pt x="650" y="81"/>
                  </a:cubicBezTo>
                  <a:cubicBezTo>
                    <a:pt x="590" y="38"/>
                    <a:pt x="498" y="1"/>
                    <a:pt x="3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7557919" y="2090693"/>
              <a:ext cx="16292" cy="16114"/>
            </a:xfrm>
            <a:custGeom>
              <a:rect b="b" l="l" r="r" t="t"/>
              <a:pathLst>
                <a:path extrusionOk="0" h="363" w="367">
                  <a:moveTo>
                    <a:pt x="183" y="0"/>
                  </a:moveTo>
                  <a:cubicBezTo>
                    <a:pt x="83" y="0"/>
                    <a:pt x="1" y="83"/>
                    <a:pt x="1" y="184"/>
                  </a:cubicBezTo>
                  <a:cubicBezTo>
                    <a:pt x="1" y="284"/>
                    <a:pt x="83" y="363"/>
                    <a:pt x="183" y="363"/>
                  </a:cubicBezTo>
                  <a:cubicBezTo>
                    <a:pt x="284" y="363"/>
                    <a:pt x="367" y="284"/>
                    <a:pt x="367" y="184"/>
                  </a:cubicBezTo>
                  <a:cubicBezTo>
                    <a:pt x="367" y="83"/>
                    <a:pt x="284"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7552503" y="2080128"/>
              <a:ext cx="32673" cy="9988"/>
            </a:xfrm>
            <a:custGeom>
              <a:rect b="b" l="l" r="r" t="t"/>
              <a:pathLst>
                <a:path extrusionOk="0" h="225" w="736">
                  <a:moveTo>
                    <a:pt x="384" y="1"/>
                  </a:moveTo>
                  <a:cubicBezTo>
                    <a:pt x="374" y="1"/>
                    <a:pt x="365" y="1"/>
                    <a:pt x="356" y="1"/>
                  </a:cubicBezTo>
                  <a:cubicBezTo>
                    <a:pt x="237" y="9"/>
                    <a:pt x="133" y="62"/>
                    <a:pt x="76" y="113"/>
                  </a:cubicBezTo>
                  <a:cubicBezTo>
                    <a:pt x="18" y="167"/>
                    <a:pt x="0" y="213"/>
                    <a:pt x="11" y="221"/>
                  </a:cubicBezTo>
                  <a:cubicBezTo>
                    <a:pt x="14" y="223"/>
                    <a:pt x="17" y="224"/>
                    <a:pt x="22" y="224"/>
                  </a:cubicBezTo>
                  <a:cubicBezTo>
                    <a:pt x="63" y="224"/>
                    <a:pt x="188" y="130"/>
                    <a:pt x="366" y="120"/>
                  </a:cubicBezTo>
                  <a:cubicBezTo>
                    <a:pt x="377" y="120"/>
                    <a:pt x="387" y="119"/>
                    <a:pt x="398" y="119"/>
                  </a:cubicBezTo>
                  <a:cubicBezTo>
                    <a:pt x="552" y="119"/>
                    <a:pt x="672" y="183"/>
                    <a:pt x="715" y="183"/>
                  </a:cubicBezTo>
                  <a:cubicBezTo>
                    <a:pt x="721" y="183"/>
                    <a:pt x="726" y="182"/>
                    <a:pt x="729" y="178"/>
                  </a:cubicBezTo>
                  <a:cubicBezTo>
                    <a:pt x="736" y="167"/>
                    <a:pt x="714" y="124"/>
                    <a:pt x="650" y="81"/>
                  </a:cubicBezTo>
                  <a:cubicBezTo>
                    <a:pt x="590" y="38"/>
                    <a:pt x="494" y="1"/>
                    <a:pt x="3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7508378" y="2171618"/>
              <a:ext cx="47500" cy="24593"/>
            </a:xfrm>
            <a:custGeom>
              <a:rect b="b" l="l" r="r" t="t"/>
              <a:pathLst>
                <a:path extrusionOk="0" h="554" w="1070">
                  <a:moveTo>
                    <a:pt x="944" y="1"/>
                  </a:moveTo>
                  <a:lnTo>
                    <a:pt x="944" y="1"/>
                  </a:lnTo>
                  <a:cubicBezTo>
                    <a:pt x="700" y="123"/>
                    <a:pt x="269" y="295"/>
                    <a:pt x="0" y="327"/>
                  </a:cubicBezTo>
                  <a:cubicBezTo>
                    <a:pt x="0" y="327"/>
                    <a:pt x="158" y="554"/>
                    <a:pt x="434" y="554"/>
                  </a:cubicBezTo>
                  <a:cubicBezTo>
                    <a:pt x="498" y="554"/>
                    <a:pt x="569" y="541"/>
                    <a:pt x="646" y="511"/>
                  </a:cubicBezTo>
                  <a:cubicBezTo>
                    <a:pt x="1070" y="345"/>
                    <a:pt x="944" y="1"/>
                    <a:pt x="9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7519165" y="2242866"/>
              <a:ext cx="83724" cy="43815"/>
            </a:xfrm>
            <a:custGeom>
              <a:rect b="b" l="l" r="r" t="t"/>
              <a:pathLst>
                <a:path extrusionOk="0" h="987" w="1886">
                  <a:moveTo>
                    <a:pt x="1886" y="1"/>
                  </a:moveTo>
                  <a:lnTo>
                    <a:pt x="1886" y="1"/>
                  </a:lnTo>
                  <a:cubicBezTo>
                    <a:pt x="991" y="625"/>
                    <a:pt x="65" y="636"/>
                    <a:pt x="4" y="636"/>
                  </a:cubicBezTo>
                  <a:cubicBezTo>
                    <a:pt x="2" y="636"/>
                    <a:pt x="1" y="636"/>
                    <a:pt x="1" y="636"/>
                  </a:cubicBezTo>
                  <a:lnTo>
                    <a:pt x="1" y="636"/>
                  </a:lnTo>
                  <a:lnTo>
                    <a:pt x="34" y="984"/>
                  </a:lnTo>
                  <a:cubicBezTo>
                    <a:pt x="74" y="985"/>
                    <a:pt x="114" y="986"/>
                    <a:pt x="153" y="986"/>
                  </a:cubicBezTo>
                  <a:cubicBezTo>
                    <a:pt x="1482" y="986"/>
                    <a:pt x="1886" y="1"/>
                    <a:pt x="1886"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7423013" y="1893729"/>
              <a:ext cx="464789" cy="393184"/>
            </a:xfrm>
            <a:custGeom>
              <a:rect b="b" l="l" r="r" t="t"/>
              <a:pathLst>
                <a:path extrusionOk="0" h="8857" w="10470">
                  <a:moveTo>
                    <a:pt x="3577" y="0"/>
                  </a:moveTo>
                  <a:cubicBezTo>
                    <a:pt x="3013" y="0"/>
                    <a:pt x="2240" y="152"/>
                    <a:pt x="1244" y="1185"/>
                  </a:cubicBezTo>
                  <a:cubicBezTo>
                    <a:pt x="1012" y="1433"/>
                    <a:pt x="839" y="1681"/>
                    <a:pt x="714" y="1925"/>
                  </a:cubicBezTo>
                  <a:cubicBezTo>
                    <a:pt x="348" y="2381"/>
                    <a:pt x="157" y="2883"/>
                    <a:pt x="86" y="3264"/>
                  </a:cubicBezTo>
                  <a:cubicBezTo>
                    <a:pt x="0" y="3692"/>
                    <a:pt x="34" y="3968"/>
                    <a:pt x="49" y="3968"/>
                  </a:cubicBezTo>
                  <a:cubicBezTo>
                    <a:pt x="49" y="3968"/>
                    <a:pt x="49" y="3968"/>
                    <a:pt x="49" y="3968"/>
                  </a:cubicBezTo>
                  <a:cubicBezTo>
                    <a:pt x="50" y="3968"/>
                    <a:pt x="50" y="3968"/>
                    <a:pt x="50" y="3968"/>
                  </a:cubicBezTo>
                  <a:cubicBezTo>
                    <a:pt x="78" y="3968"/>
                    <a:pt x="82" y="3696"/>
                    <a:pt x="193" y="3289"/>
                  </a:cubicBezTo>
                  <a:cubicBezTo>
                    <a:pt x="247" y="3080"/>
                    <a:pt x="333" y="2840"/>
                    <a:pt x="466" y="2589"/>
                  </a:cubicBezTo>
                  <a:lnTo>
                    <a:pt x="466" y="2589"/>
                  </a:lnTo>
                  <a:cubicBezTo>
                    <a:pt x="258" y="3508"/>
                    <a:pt x="609" y="4226"/>
                    <a:pt x="609" y="4226"/>
                  </a:cubicBezTo>
                  <a:lnTo>
                    <a:pt x="1115" y="4086"/>
                  </a:lnTo>
                  <a:lnTo>
                    <a:pt x="2924" y="3472"/>
                  </a:lnTo>
                  <a:cubicBezTo>
                    <a:pt x="2760" y="2912"/>
                    <a:pt x="3003" y="2216"/>
                    <a:pt x="3139" y="1889"/>
                  </a:cubicBezTo>
                  <a:lnTo>
                    <a:pt x="3154" y="1879"/>
                  </a:lnTo>
                  <a:cubicBezTo>
                    <a:pt x="3567" y="4003"/>
                    <a:pt x="5545" y="4200"/>
                    <a:pt x="5545" y="4200"/>
                  </a:cubicBezTo>
                  <a:lnTo>
                    <a:pt x="5879" y="8856"/>
                  </a:lnTo>
                  <a:cubicBezTo>
                    <a:pt x="8287" y="8343"/>
                    <a:pt x="8230" y="5123"/>
                    <a:pt x="8215" y="4466"/>
                  </a:cubicBezTo>
                  <a:lnTo>
                    <a:pt x="8215" y="4466"/>
                  </a:lnTo>
                  <a:cubicBezTo>
                    <a:pt x="8326" y="4836"/>
                    <a:pt x="8467" y="5260"/>
                    <a:pt x="8646" y="5704"/>
                  </a:cubicBezTo>
                  <a:cubicBezTo>
                    <a:pt x="8778" y="6035"/>
                    <a:pt x="8908" y="6354"/>
                    <a:pt x="9083" y="6620"/>
                  </a:cubicBezTo>
                  <a:cubicBezTo>
                    <a:pt x="9256" y="6889"/>
                    <a:pt x="9486" y="7086"/>
                    <a:pt x="9708" y="7183"/>
                  </a:cubicBezTo>
                  <a:cubicBezTo>
                    <a:pt x="9866" y="7254"/>
                    <a:pt x="10013" y="7278"/>
                    <a:pt x="10133" y="7278"/>
                  </a:cubicBezTo>
                  <a:cubicBezTo>
                    <a:pt x="10185" y="7278"/>
                    <a:pt x="10232" y="7274"/>
                    <a:pt x="10272" y="7266"/>
                  </a:cubicBezTo>
                  <a:cubicBezTo>
                    <a:pt x="10405" y="7241"/>
                    <a:pt x="10469" y="7198"/>
                    <a:pt x="10466" y="7190"/>
                  </a:cubicBezTo>
                  <a:cubicBezTo>
                    <a:pt x="10465" y="7189"/>
                    <a:pt x="10463" y="7188"/>
                    <a:pt x="10458" y="7188"/>
                  </a:cubicBezTo>
                  <a:cubicBezTo>
                    <a:pt x="10436" y="7188"/>
                    <a:pt x="10369" y="7207"/>
                    <a:pt x="10264" y="7215"/>
                  </a:cubicBezTo>
                  <a:cubicBezTo>
                    <a:pt x="10249" y="7216"/>
                    <a:pt x="10233" y="7217"/>
                    <a:pt x="10217" y="7217"/>
                  </a:cubicBezTo>
                  <a:cubicBezTo>
                    <a:pt x="10094" y="7217"/>
                    <a:pt x="9928" y="7189"/>
                    <a:pt x="9751" y="7097"/>
                  </a:cubicBezTo>
                  <a:cubicBezTo>
                    <a:pt x="9547" y="7000"/>
                    <a:pt x="9346" y="6810"/>
                    <a:pt x="9188" y="6555"/>
                  </a:cubicBezTo>
                  <a:cubicBezTo>
                    <a:pt x="9026" y="6300"/>
                    <a:pt x="8901" y="5984"/>
                    <a:pt x="8768" y="5654"/>
                  </a:cubicBezTo>
                  <a:cubicBezTo>
                    <a:pt x="8502" y="4994"/>
                    <a:pt x="8301" y="4380"/>
                    <a:pt x="8168" y="3935"/>
                  </a:cubicBezTo>
                  <a:cubicBezTo>
                    <a:pt x="8147" y="3863"/>
                    <a:pt x="8125" y="3799"/>
                    <a:pt x="8107" y="3738"/>
                  </a:cubicBezTo>
                  <a:cubicBezTo>
                    <a:pt x="8097" y="3658"/>
                    <a:pt x="8082" y="3594"/>
                    <a:pt x="8071" y="3544"/>
                  </a:cubicBezTo>
                  <a:cubicBezTo>
                    <a:pt x="7296" y="579"/>
                    <a:pt x="4690" y="27"/>
                    <a:pt x="4173" y="27"/>
                  </a:cubicBezTo>
                  <a:cubicBezTo>
                    <a:pt x="4010" y="27"/>
                    <a:pt x="3812" y="0"/>
                    <a:pt x="35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7701481" y="2109870"/>
              <a:ext cx="54026" cy="55757"/>
            </a:xfrm>
            <a:custGeom>
              <a:rect b="b" l="l" r="r" t="t"/>
              <a:pathLst>
                <a:path extrusionOk="0" h="1256" w="1217">
                  <a:moveTo>
                    <a:pt x="644" y="1"/>
                  </a:moveTo>
                  <a:cubicBezTo>
                    <a:pt x="628" y="1"/>
                    <a:pt x="612" y="2"/>
                    <a:pt x="596" y="3"/>
                  </a:cubicBezTo>
                  <a:cubicBezTo>
                    <a:pt x="360" y="28"/>
                    <a:pt x="169" y="225"/>
                    <a:pt x="83" y="444"/>
                  </a:cubicBezTo>
                  <a:cubicBezTo>
                    <a:pt x="0" y="667"/>
                    <a:pt x="0" y="911"/>
                    <a:pt x="7" y="1148"/>
                  </a:cubicBezTo>
                  <a:lnTo>
                    <a:pt x="32" y="1176"/>
                  </a:lnTo>
                  <a:cubicBezTo>
                    <a:pt x="153" y="1228"/>
                    <a:pt x="286" y="1256"/>
                    <a:pt x="417" y="1256"/>
                  </a:cubicBezTo>
                  <a:cubicBezTo>
                    <a:pt x="559" y="1256"/>
                    <a:pt x="699" y="1224"/>
                    <a:pt x="822" y="1155"/>
                  </a:cubicBezTo>
                  <a:cubicBezTo>
                    <a:pt x="1059" y="1019"/>
                    <a:pt x="1217" y="739"/>
                    <a:pt x="1174" y="469"/>
                  </a:cubicBezTo>
                  <a:cubicBezTo>
                    <a:pt x="1133" y="216"/>
                    <a:pt x="896" y="1"/>
                    <a:pt x="64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7719682" y="2123143"/>
              <a:ext cx="23395" cy="31696"/>
            </a:xfrm>
            <a:custGeom>
              <a:rect b="b" l="l" r="r" t="t"/>
              <a:pathLst>
                <a:path extrusionOk="0" h="714" w="527">
                  <a:moveTo>
                    <a:pt x="260" y="0"/>
                  </a:moveTo>
                  <a:cubicBezTo>
                    <a:pt x="232" y="0"/>
                    <a:pt x="207" y="4"/>
                    <a:pt x="186" y="9"/>
                  </a:cubicBezTo>
                  <a:cubicBezTo>
                    <a:pt x="57" y="44"/>
                    <a:pt x="6" y="99"/>
                    <a:pt x="10" y="113"/>
                  </a:cubicBezTo>
                  <a:cubicBezTo>
                    <a:pt x="12" y="117"/>
                    <a:pt x="17" y="119"/>
                    <a:pt x="24" y="119"/>
                  </a:cubicBezTo>
                  <a:cubicBezTo>
                    <a:pt x="51" y="119"/>
                    <a:pt x="113" y="100"/>
                    <a:pt x="197" y="92"/>
                  </a:cubicBezTo>
                  <a:cubicBezTo>
                    <a:pt x="203" y="91"/>
                    <a:pt x="210" y="91"/>
                    <a:pt x="217" y="91"/>
                  </a:cubicBezTo>
                  <a:cubicBezTo>
                    <a:pt x="263" y="91"/>
                    <a:pt x="317" y="104"/>
                    <a:pt x="351" y="138"/>
                  </a:cubicBezTo>
                  <a:cubicBezTo>
                    <a:pt x="391" y="174"/>
                    <a:pt x="409" y="250"/>
                    <a:pt x="402" y="329"/>
                  </a:cubicBezTo>
                  <a:cubicBezTo>
                    <a:pt x="394" y="490"/>
                    <a:pt x="290" y="604"/>
                    <a:pt x="190" y="630"/>
                  </a:cubicBezTo>
                  <a:cubicBezTo>
                    <a:pt x="157" y="640"/>
                    <a:pt x="127" y="642"/>
                    <a:pt x="102" y="642"/>
                  </a:cubicBezTo>
                  <a:cubicBezTo>
                    <a:pt x="66" y="642"/>
                    <a:pt x="40" y="637"/>
                    <a:pt x="25" y="637"/>
                  </a:cubicBezTo>
                  <a:cubicBezTo>
                    <a:pt x="19" y="637"/>
                    <a:pt x="16" y="638"/>
                    <a:pt x="14" y="641"/>
                  </a:cubicBezTo>
                  <a:cubicBezTo>
                    <a:pt x="1" y="651"/>
                    <a:pt x="53" y="714"/>
                    <a:pt x="172" y="714"/>
                  </a:cubicBezTo>
                  <a:cubicBezTo>
                    <a:pt x="183" y="714"/>
                    <a:pt x="195" y="713"/>
                    <a:pt x="208" y="712"/>
                  </a:cubicBezTo>
                  <a:cubicBezTo>
                    <a:pt x="273" y="705"/>
                    <a:pt x="354" y="669"/>
                    <a:pt x="416" y="601"/>
                  </a:cubicBezTo>
                  <a:cubicBezTo>
                    <a:pt x="477" y="533"/>
                    <a:pt x="516" y="436"/>
                    <a:pt x="520" y="336"/>
                  </a:cubicBezTo>
                  <a:cubicBezTo>
                    <a:pt x="527" y="238"/>
                    <a:pt x="505" y="124"/>
                    <a:pt x="423" y="56"/>
                  </a:cubicBezTo>
                  <a:cubicBezTo>
                    <a:pt x="369" y="14"/>
                    <a:pt x="311" y="0"/>
                    <a:pt x="26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47"/>
            <p:cNvGrpSpPr/>
            <p:nvPr/>
          </p:nvGrpSpPr>
          <p:grpSpPr>
            <a:xfrm>
              <a:off x="7477481" y="4567060"/>
              <a:ext cx="319804" cy="141790"/>
              <a:chOff x="7477481" y="4567060"/>
              <a:chExt cx="319804" cy="141790"/>
            </a:xfrm>
          </p:grpSpPr>
          <p:sp>
            <p:nvSpPr>
              <p:cNvPr id="1852" name="Google Shape;1852;p47"/>
              <p:cNvSpPr/>
              <p:nvPr/>
            </p:nvSpPr>
            <p:spPr>
              <a:xfrm>
                <a:off x="7477481" y="4567060"/>
                <a:ext cx="319804" cy="141790"/>
              </a:xfrm>
              <a:custGeom>
                <a:rect b="b" l="l" r="r" t="t"/>
                <a:pathLst>
                  <a:path extrusionOk="0" h="3194" w="7204">
                    <a:moveTo>
                      <a:pt x="7171" y="1"/>
                    </a:moveTo>
                    <a:lnTo>
                      <a:pt x="3291" y="26"/>
                    </a:lnTo>
                    <a:lnTo>
                      <a:pt x="3291" y="2097"/>
                    </a:lnTo>
                    <a:cubicBezTo>
                      <a:pt x="3291" y="2097"/>
                      <a:pt x="0" y="2862"/>
                      <a:pt x="800" y="3099"/>
                    </a:cubicBezTo>
                    <a:cubicBezTo>
                      <a:pt x="1038" y="3168"/>
                      <a:pt x="1676" y="3194"/>
                      <a:pt x="2463" y="3194"/>
                    </a:cubicBezTo>
                    <a:cubicBezTo>
                      <a:pt x="4052" y="3194"/>
                      <a:pt x="6247" y="3091"/>
                      <a:pt x="6963" y="3048"/>
                    </a:cubicBezTo>
                    <a:lnTo>
                      <a:pt x="7203" y="3030"/>
                    </a:lnTo>
                    <a:lnTo>
                      <a:pt x="71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7508822" y="4693131"/>
                <a:ext cx="287797" cy="5904"/>
              </a:xfrm>
              <a:custGeom>
                <a:rect b="b" l="l" r="r" t="t"/>
                <a:pathLst>
                  <a:path extrusionOk="0" h="133" w="6483">
                    <a:moveTo>
                      <a:pt x="3242" y="0"/>
                    </a:moveTo>
                    <a:cubicBezTo>
                      <a:pt x="1455" y="0"/>
                      <a:pt x="0" y="32"/>
                      <a:pt x="0" y="68"/>
                    </a:cubicBezTo>
                    <a:cubicBezTo>
                      <a:pt x="0" y="104"/>
                      <a:pt x="1455" y="133"/>
                      <a:pt x="3242" y="133"/>
                    </a:cubicBezTo>
                    <a:cubicBezTo>
                      <a:pt x="5033" y="133"/>
                      <a:pt x="6483" y="104"/>
                      <a:pt x="6483" y="68"/>
                    </a:cubicBezTo>
                    <a:cubicBezTo>
                      <a:pt x="6483" y="32"/>
                      <a:pt x="5033" y="0"/>
                      <a:pt x="3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7606528" y="4661924"/>
                <a:ext cx="15493" cy="17180"/>
              </a:xfrm>
              <a:custGeom>
                <a:rect b="b" l="l" r="r" t="t"/>
                <a:pathLst>
                  <a:path extrusionOk="0" h="387" w="349">
                    <a:moveTo>
                      <a:pt x="46" y="0"/>
                    </a:moveTo>
                    <a:cubicBezTo>
                      <a:pt x="39" y="0"/>
                      <a:pt x="33" y="2"/>
                      <a:pt x="29" y="6"/>
                    </a:cubicBezTo>
                    <a:cubicBezTo>
                      <a:pt x="0" y="36"/>
                      <a:pt x="54" y="125"/>
                      <a:pt x="133" y="225"/>
                    </a:cubicBezTo>
                    <a:cubicBezTo>
                      <a:pt x="201" y="316"/>
                      <a:pt x="269" y="386"/>
                      <a:pt x="305" y="386"/>
                    </a:cubicBezTo>
                    <a:cubicBezTo>
                      <a:pt x="309" y="386"/>
                      <a:pt x="312" y="385"/>
                      <a:pt x="316" y="384"/>
                    </a:cubicBezTo>
                    <a:cubicBezTo>
                      <a:pt x="348" y="365"/>
                      <a:pt x="319" y="254"/>
                      <a:pt x="237" y="147"/>
                    </a:cubicBezTo>
                    <a:cubicBezTo>
                      <a:pt x="168" y="53"/>
                      <a:pt x="86" y="0"/>
                      <a:pt x="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7596451" y="4664721"/>
                <a:ext cx="14561" cy="20332"/>
              </a:xfrm>
              <a:custGeom>
                <a:rect b="b" l="l" r="r" t="t"/>
                <a:pathLst>
                  <a:path extrusionOk="0" h="458" w="328">
                    <a:moveTo>
                      <a:pt x="42" y="1"/>
                    </a:moveTo>
                    <a:cubicBezTo>
                      <a:pt x="37" y="1"/>
                      <a:pt x="33" y="2"/>
                      <a:pt x="29" y="4"/>
                    </a:cubicBezTo>
                    <a:cubicBezTo>
                      <a:pt x="1" y="29"/>
                      <a:pt x="51" y="137"/>
                      <a:pt x="120" y="256"/>
                    </a:cubicBezTo>
                    <a:cubicBezTo>
                      <a:pt x="187" y="368"/>
                      <a:pt x="252" y="458"/>
                      <a:pt x="289" y="458"/>
                    </a:cubicBezTo>
                    <a:cubicBezTo>
                      <a:pt x="291" y="458"/>
                      <a:pt x="293" y="457"/>
                      <a:pt x="295" y="457"/>
                    </a:cubicBezTo>
                    <a:cubicBezTo>
                      <a:pt x="327" y="442"/>
                      <a:pt x="314" y="317"/>
                      <a:pt x="234" y="188"/>
                    </a:cubicBezTo>
                    <a:cubicBezTo>
                      <a:pt x="167" y="73"/>
                      <a:pt x="81"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7619268" y="4660814"/>
                <a:ext cx="17535" cy="8213"/>
              </a:xfrm>
              <a:custGeom>
                <a:rect b="b" l="l" r="r" t="t"/>
                <a:pathLst>
                  <a:path extrusionOk="0" h="185" w="395">
                    <a:moveTo>
                      <a:pt x="64" y="0"/>
                    </a:moveTo>
                    <a:cubicBezTo>
                      <a:pt x="41" y="0"/>
                      <a:pt x="25" y="5"/>
                      <a:pt x="18" y="17"/>
                    </a:cubicBezTo>
                    <a:cubicBezTo>
                      <a:pt x="0" y="49"/>
                      <a:pt x="65" y="121"/>
                      <a:pt x="176" y="160"/>
                    </a:cubicBezTo>
                    <a:cubicBezTo>
                      <a:pt x="223" y="177"/>
                      <a:pt x="267" y="184"/>
                      <a:pt x="303" y="184"/>
                    </a:cubicBezTo>
                    <a:cubicBezTo>
                      <a:pt x="353" y="184"/>
                      <a:pt x="387" y="171"/>
                      <a:pt x="391" y="150"/>
                    </a:cubicBezTo>
                    <a:cubicBezTo>
                      <a:pt x="395" y="114"/>
                      <a:pt x="320" y="71"/>
                      <a:pt x="219" y="35"/>
                    </a:cubicBezTo>
                    <a:cubicBezTo>
                      <a:pt x="159" y="15"/>
                      <a:pt x="102"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7622597" y="4649894"/>
                <a:ext cx="20909" cy="5993"/>
              </a:xfrm>
              <a:custGeom>
                <a:rect b="b" l="l" r="r" t="t"/>
                <a:pathLst>
                  <a:path extrusionOk="0" h="135" w="471">
                    <a:moveTo>
                      <a:pt x="217" y="0"/>
                    </a:moveTo>
                    <a:cubicBezTo>
                      <a:pt x="101" y="0"/>
                      <a:pt x="8" y="28"/>
                      <a:pt x="5" y="62"/>
                    </a:cubicBezTo>
                    <a:cubicBezTo>
                      <a:pt x="0" y="101"/>
                      <a:pt x="104" y="130"/>
                      <a:pt x="234" y="134"/>
                    </a:cubicBezTo>
                    <a:cubicBezTo>
                      <a:pt x="366" y="134"/>
                      <a:pt x="471" y="105"/>
                      <a:pt x="467" y="70"/>
                    </a:cubicBezTo>
                    <a:cubicBezTo>
                      <a:pt x="464" y="33"/>
                      <a:pt x="359" y="1"/>
                      <a:pt x="237" y="1"/>
                    </a:cubicBezTo>
                    <a:cubicBezTo>
                      <a:pt x="230" y="1"/>
                      <a:pt x="224"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47"/>
            <p:cNvSpPr/>
            <p:nvPr/>
          </p:nvSpPr>
          <p:spPr>
            <a:xfrm>
              <a:off x="7375336" y="2989184"/>
              <a:ext cx="469273" cy="1653798"/>
            </a:xfrm>
            <a:custGeom>
              <a:rect b="b" l="l" r="r" t="t"/>
              <a:pathLst>
                <a:path extrusionOk="0" h="37254" w="10571">
                  <a:moveTo>
                    <a:pt x="3840" y="36981"/>
                  </a:moveTo>
                  <a:lnTo>
                    <a:pt x="3840" y="36981"/>
                  </a:lnTo>
                  <a:cubicBezTo>
                    <a:pt x="3843" y="36985"/>
                    <a:pt x="3845" y="36988"/>
                    <a:pt x="3847" y="36988"/>
                  </a:cubicBezTo>
                  <a:cubicBezTo>
                    <a:pt x="3849" y="36988"/>
                    <a:pt x="3850" y="36985"/>
                    <a:pt x="3852" y="36981"/>
                  </a:cubicBezTo>
                  <a:lnTo>
                    <a:pt x="3852" y="36981"/>
                  </a:lnTo>
                  <a:lnTo>
                    <a:pt x="3840" y="36981"/>
                  </a:lnTo>
                  <a:close/>
                  <a:moveTo>
                    <a:pt x="9939" y="0"/>
                  </a:moveTo>
                  <a:lnTo>
                    <a:pt x="2129" y="1303"/>
                  </a:lnTo>
                  <a:lnTo>
                    <a:pt x="0" y="1659"/>
                  </a:lnTo>
                  <a:lnTo>
                    <a:pt x="1224" y="3166"/>
                  </a:lnTo>
                  <a:cubicBezTo>
                    <a:pt x="1576" y="10251"/>
                    <a:pt x="1493" y="17118"/>
                    <a:pt x="1816" y="20538"/>
                  </a:cubicBezTo>
                  <a:cubicBezTo>
                    <a:pt x="1865" y="21047"/>
                    <a:pt x="3960" y="36625"/>
                    <a:pt x="3852" y="36981"/>
                  </a:cubicBezTo>
                  <a:lnTo>
                    <a:pt x="3852" y="36981"/>
                  </a:lnTo>
                  <a:lnTo>
                    <a:pt x="10305" y="37254"/>
                  </a:lnTo>
                  <a:lnTo>
                    <a:pt x="8374" y="20875"/>
                  </a:lnTo>
                  <a:lnTo>
                    <a:pt x="9289" y="6335"/>
                  </a:lnTo>
                  <a:cubicBezTo>
                    <a:pt x="10280" y="4616"/>
                    <a:pt x="10571" y="2581"/>
                    <a:pt x="10100" y="653"/>
                  </a:cubicBezTo>
                  <a:lnTo>
                    <a:pt x="99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6558887" y="2360281"/>
              <a:ext cx="1664142" cy="1309978"/>
            </a:xfrm>
            <a:custGeom>
              <a:rect b="b" l="l" r="r" t="t"/>
              <a:pathLst>
                <a:path extrusionOk="0" h="29509" w="37487">
                  <a:moveTo>
                    <a:pt x="6859" y="0"/>
                  </a:moveTo>
                  <a:cubicBezTo>
                    <a:pt x="6117" y="0"/>
                    <a:pt x="5431" y="489"/>
                    <a:pt x="5212" y="1239"/>
                  </a:cubicBezTo>
                  <a:lnTo>
                    <a:pt x="3776" y="6167"/>
                  </a:lnTo>
                  <a:lnTo>
                    <a:pt x="3604" y="6752"/>
                  </a:lnTo>
                  <a:lnTo>
                    <a:pt x="3475" y="7198"/>
                  </a:lnTo>
                  <a:lnTo>
                    <a:pt x="3314" y="7758"/>
                  </a:lnTo>
                  <a:lnTo>
                    <a:pt x="3249" y="7969"/>
                  </a:lnTo>
                  <a:lnTo>
                    <a:pt x="3105" y="8460"/>
                  </a:lnTo>
                  <a:lnTo>
                    <a:pt x="3016" y="8780"/>
                  </a:lnTo>
                  <a:lnTo>
                    <a:pt x="2886" y="9222"/>
                  </a:lnTo>
                  <a:lnTo>
                    <a:pt x="69" y="18884"/>
                  </a:lnTo>
                  <a:cubicBezTo>
                    <a:pt x="22" y="19046"/>
                    <a:pt x="1" y="19207"/>
                    <a:pt x="1" y="19365"/>
                  </a:cubicBezTo>
                  <a:cubicBezTo>
                    <a:pt x="1" y="20108"/>
                    <a:pt x="488" y="20794"/>
                    <a:pt x="1238" y="21012"/>
                  </a:cubicBezTo>
                  <a:lnTo>
                    <a:pt x="30147" y="29440"/>
                  </a:lnTo>
                  <a:cubicBezTo>
                    <a:pt x="30308" y="29487"/>
                    <a:pt x="30470" y="29509"/>
                    <a:pt x="30628" y="29509"/>
                  </a:cubicBezTo>
                  <a:cubicBezTo>
                    <a:pt x="31371" y="29509"/>
                    <a:pt x="32056" y="29020"/>
                    <a:pt x="32275" y="28270"/>
                  </a:cubicBezTo>
                  <a:lnTo>
                    <a:pt x="37419" y="10625"/>
                  </a:lnTo>
                  <a:cubicBezTo>
                    <a:pt x="37465" y="10463"/>
                    <a:pt x="37487" y="10302"/>
                    <a:pt x="37487" y="10144"/>
                  </a:cubicBezTo>
                  <a:cubicBezTo>
                    <a:pt x="37487" y="9401"/>
                    <a:pt x="37003" y="8715"/>
                    <a:pt x="36252" y="8497"/>
                  </a:cubicBezTo>
                  <a:lnTo>
                    <a:pt x="29971" y="6666"/>
                  </a:lnTo>
                  <a:cubicBezTo>
                    <a:pt x="29734" y="7775"/>
                    <a:pt x="29429" y="8748"/>
                    <a:pt x="29142" y="9530"/>
                  </a:cubicBezTo>
                  <a:cubicBezTo>
                    <a:pt x="29264" y="9512"/>
                    <a:pt x="29386" y="9502"/>
                    <a:pt x="29512" y="9502"/>
                  </a:cubicBezTo>
                  <a:cubicBezTo>
                    <a:pt x="29727" y="9502"/>
                    <a:pt x="29942" y="9530"/>
                    <a:pt x="30161" y="9595"/>
                  </a:cubicBezTo>
                  <a:cubicBezTo>
                    <a:pt x="31389" y="9950"/>
                    <a:pt x="32092" y="11235"/>
                    <a:pt x="31733" y="12466"/>
                  </a:cubicBezTo>
                  <a:cubicBezTo>
                    <a:pt x="31439" y="13475"/>
                    <a:pt x="30517" y="14132"/>
                    <a:pt x="29512" y="14132"/>
                  </a:cubicBezTo>
                  <a:cubicBezTo>
                    <a:pt x="29300" y="14132"/>
                    <a:pt x="29081" y="14103"/>
                    <a:pt x="28865" y="14038"/>
                  </a:cubicBezTo>
                  <a:cubicBezTo>
                    <a:pt x="28115" y="13823"/>
                    <a:pt x="27563" y="13260"/>
                    <a:pt x="27326" y="12577"/>
                  </a:cubicBezTo>
                  <a:cubicBezTo>
                    <a:pt x="26493" y="13637"/>
                    <a:pt x="25061" y="14013"/>
                    <a:pt x="23442" y="14013"/>
                  </a:cubicBezTo>
                  <a:cubicBezTo>
                    <a:pt x="19440" y="14013"/>
                    <a:pt x="14300" y="11709"/>
                    <a:pt x="14300" y="11709"/>
                  </a:cubicBezTo>
                  <a:lnTo>
                    <a:pt x="14304" y="11699"/>
                  </a:lnTo>
                  <a:cubicBezTo>
                    <a:pt x="13385" y="11500"/>
                    <a:pt x="12372" y="11264"/>
                    <a:pt x="11838" y="11070"/>
                  </a:cubicBezTo>
                  <a:cubicBezTo>
                    <a:pt x="10732" y="10672"/>
                    <a:pt x="10765" y="10571"/>
                    <a:pt x="10833" y="10450"/>
                  </a:cubicBezTo>
                  <a:cubicBezTo>
                    <a:pt x="10861" y="10402"/>
                    <a:pt x="10926" y="10381"/>
                    <a:pt x="11012" y="10381"/>
                  </a:cubicBezTo>
                  <a:cubicBezTo>
                    <a:pt x="11206" y="10381"/>
                    <a:pt x="11514" y="10478"/>
                    <a:pt x="11806" y="10571"/>
                  </a:cubicBezTo>
                  <a:cubicBezTo>
                    <a:pt x="12096" y="10668"/>
                    <a:pt x="12369" y="10761"/>
                    <a:pt x="12495" y="10761"/>
                  </a:cubicBezTo>
                  <a:cubicBezTo>
                    <a:pt x="12566" y="10761"/>
                    <a:pt x="12591" y="10733"/>
                    <a:pt x="12541" y="10650"/>
                  </a:cubicBezTo>
                  <a:cubicBezTo>
                    <a:pt x="12276" y="10223"/>
                    <a:pt x="10219" y="9739"/>
                    <a:pt x="10424" y="9408"/>
                  </a:cubicBezTo>
                  <a:cubicBezTo>
                    <a:pt x="10470" y="9333"/>
                    <a:pt x="10563" y="9300"/>
                    <a:pt x="10686" y="9300"/>
                  </a:cubicBezTo>
                  <a:cubicBezTo>
                    <a:pt x="11282" y="9300"/>
                    <a:pt x="12574" y="10022"/>
                    <a:pt x="12710" y="10083"/>
                  </a:cubicBezTo>
                  <a:cubicBezTo>
                    <a:pt x="12732" y="10094"/>
                    <a:pt x="12753" y="10097"/>
                    <a:pt x="12771" y="10097"/>
                  </a:cubicBezTo>
                  <a:cubicBezTo>
                    <a:pt x="12897" y="10097"/>
                    <a:pt x="12969" y="9918"/>
                    <a:pt x="12839" y="9864"/>
                  </a:cubicBezTo>
                  <a:cubicBezTo>
                    <a:pt x="12621" y="9778"/>
                    <a:pt x="10359" y="8808"/>
                    <a:pt x="10621" y="8382"/>
                  </a:cubicBezTo>
                  <a:cubicBezTo>
                    <a:pt x="10661" y="8313"/>
                    <a:pt x="10722" y="8288"/>
                    <a:pt x="10790" y="8288"/>
                  </a:cubicBezTo>
                  <a:cubicBezTo>
                    <a:pt x="10959" y="8288"/>
                    <a:pt x="11166" y="8442"/>
                    <a:pt x="11166" y="8442"/>
                  </a:cubicBezTo>
                  <a:cubicBezTo>
                    <a:pt x="11166" y="8442"/>
                    <a:pt x="12868" y="9325"/>
                    <a:pt x="13255" y="9325"/>
                  </a:cubicBezTo>
                  <a:cubicBezTo>
                    <a:pt x="13292" y="9325"/>
                    <a:pt x="13317" y="9318"/>
                    <a:pt x="13328" y="9300"/>
                  </a:cubicBezTo>
                  <a:cubicBezTo>
                    <a:pt x="13446" y="9093"/>
                    <a:pt x="12265" y="8429"/>
                    <a:pt x="11852" y="8231"/>
                  </a:cubicBezTo>
                  <a:cubicBezTo>
                    <a:pt x="11443" y="8037"/>
                    <a:pt x="11368" y="7764"/>
                    <a:pt x="11605" y="7653"/>
                  </a:cubicBezTo>
                  <a:cubicBezTo>
                    <a:pt x="11615" y="7650"/>
                    <a:pt x="11626" y="7646"/>
                    <a:pt x="11644" y="7646"/>
                  </a:cubicBezTo>
                  <a:cubicBezTo>
                    <a:pt x="11917" y="7646"/>
                    <a:pt x="13073" y="8162"/>
                    <a:pt x="13453" y="8353"/>
                  </a:cubicBezTo>
                  <a:cubicBezTo>
                    <a:pt x="13711" y="8482"/>
                    <a:pt x="14250" y="8762"/>
                    <a:pt x="14529" y="8762"/>
                  </a:cubicBezTo>
                  <a:cubicBezTo>
                    <a:pt x="14688" y="8762"/>
                    <a:pt x="14759" y="8672"/>
                    <a:pt x="14648" y="8407"/>
                  </a:cubicBezTo>
                  <a:cubicBezTo>
                    <a:pt x="14336" y="7682"/>
                    <a:pt x="14372" y="7007"/>
                    <a:pt x="14508" y="6831"/>
                  </a:cubicBezTo>
                  <a:cubicBezTo>
                    <a:pt x="14551" y="6774"/>
                    <a:pt x="14612" y="6749"/>
                    <a:pt x="14673" y="6749"/>
                  </a:cubicBezTo>
                  <a:cubicBezTo>
                    <a:pt x="14803" y="6749"/>
                    <a:pt x="14935" y="6860"/>
                    <a:pt x="14932" y="7025"/>
                  </a:cubicBezTo>
                  <a:cubicBezTo>
                    <a:pt x="14928" y="7223"/>
                    <a:pt x="15021" y="7556"/>
                    <a:pt x="15101" y="7804"/>
                  </a:cubicBezTo>
                  <a:cubicBezTo>
                    <a:pt x="15169" y="8008"/>
                    <a:pt x="15266" y="8199"/>
                    <a:pt x="15399" y="8367"/>
                  </a:cubicBezTo>
                  <a:cubicBezTo>
                    <a:pt x="15549" y="8568"/>
                    <a:pt x="15689" y="8730"/>
                    <a:pt x="15808" y="8863"/>
                  </a:cubicBezTo>
                  <a:cubicBezTo>
                    <a:pt x="16848" y="9229"/>
                    <a:pt x="19595" y="10083"/>
                    <a:pt x="22390" y="10083"/>
                  </a:cubicBezTo>
                  <a:cubicBezTo>
                    <a:pt x="22764" y="10083"/>
                    <a:pt x="23140" y="10069"/>
                    <a:pt x="23514" y="10033"/>
                  </a:cubicBezTo>
                  <a:cubicBezTo>
                    <a:pt x="23632" y="10022"/>
                    <a:pt x="23805" y="9782"/>
                    <a:pt x="24010" y="9405"/>
                  </a:cubicBezTo>
                  <a:lnTo>
                    <a:pt x="23697" y="9244"/>
                  </a:lnTo>
                  <a:cubicBezTo>
                    <a:pt x="24328" y="7958"/>
                    <a:pt x="24871" y="6648"/>
                    <a:pt x="25309" y="5306"/>
                  </a:cubicBezTo>
                  <a:lnTo>
                    <a:pt x="25082" y="5241"/>
                  </a:lnTo>
                  <a:lnTo>
                    <a:pt x="24971" y="5209"/>
                  </a:lnTo>
                  <a:lnTo>
                    <a:pt x="23632" y="4817"/>
                  </a:lnTo>
                  <a:lnTo>
                    <a:pt x="23435" y="4760"/>
                  </a:lnTo>
                  <a:lnTo>
                    <a:pt x="23295" y="4721"/>
                  </a:lnTo>
                  <a:lnTo>
                    <a:pt x="23152" y="4678"/>
                  </a:lnTo>
                  <a:lnTo>
                    <a:pt x="19045" y="3482"/>
                  </a:lnTo>
                  <a:lnTo>
                    <a:pt x="18959" y="3457"/>
                  </a:lnTo>
                  <a:lnTo>
                    <a:pt x="16680" y="2790"/>
                  </a:lnTo>
                  <a:lnTo>
                    <a:pt x="7341" y="69"/>
                  </a:lnTo>
                  <a:cubicBezTo>
                    <a:pt x="7179" y="22"/>
                    <a:pt x="7018" y="0"/>
                    <a:pt x="68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6733701" y="2965600"/>
              <a:ext cx="31385" cy="87231"/>
            </a:xfrm>
            <a:custGeom>
              <a:rect b="b" l="l" r="r" t="t"/>
              <a:pathLst>
                <a:path extrusionOk="0" h="1965" w="707">
                  <a:moveTo>
                    <a:pt x="100" y="1"/>
                  </a:moveTo>
                  <a:lnTo>
                    <a:pt x="54" y="162"/>
                  </a:lnTo>
                  <a:lnTo>
                    <a:pt x="474" y="284"/>
                  </a:lnTo>
                  <a:lnTo>
                    <a:pt x="0" y="1910"/>
                  </a:lnTo>
                  <a:lnTo>
                    <a:pt x="183" y="1964"/>
                  </a:lnTo>
                  <a:lnTo>
                    <a:pt x="707" y="177"/>
                  </a:lnTo>
                  <a:lnTo>
                    <a:pt x="1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6767749" y="2985798"/>
              <a:ext cx="73070" cy="90738"/>
            </a:xfrm>
            <a:custGeom>
              <a:rect b="b" l="l" r="r" t="t"/>
              <a:pathLst>
                <a:path extrusionOk="0" h="2044" w="1646">
                  <a:moveTo>
                    <a:pt x="810" y="0"/>
                  </a:moveTo>
                  <a:cubicBezTo>
                    <a:pt x="655" y="0"/>
                    <a:pt x="515" y="40"/>
                    <a:pt x="400" y="116"/>
                  </a:cubicBezTo>
                  <a:lnTo>
                    <a:pt x="496" y="267"/>
                  </a:lnTo>
                  <a:cubicBezTo>
                    <a:pt x="593" y="203"/>
                    <a:pt x="697" y="173"/>
                    <a:pt x="811" y="173"/>
                  </a:cubicBezTo>
                  <a:cubicBezTo>
                    <a:pt x="884" y="173"/>
                    <a:pt x="961" y="186"/>
                    <a:pt x="1042" y="209"/>
                  </a:cubicBezTo>
                  <a:cubicBezTo>
                    <a:pt x="1314" y="288"/>
                    <a:pt x="1426" y="457"/>
                    <a:pt x="1365" y="666"/>
                  </a:cubicBezTo>
                  <a:cubicBezTo>
                    <a:pt x="1329" y="787"/>
                    <a:pt x="1253" y="898"/>
                    <a:pt x="995" y="1039"/>
                  </a:cubicBezTo>
                  <a:lnTo>
                    <a:pt x="40" y="1549"/>
                  </a:lnTo>
                  <a:lnTo>
                    <a:pt x="1" y="1678"/>
                  </a:lnTo>
                  <a:lnTo>
                    <a:pt x="1258" y="2044"/>
                  </a:lnTo>
                  <a:lnTo>
                    <a:pt x="1304" y="1882"/>
                  </a:lnTo>
                  <a:lnTo>
                    <a:pt x="320" y="1595"/>
                  </a:lnTo>
                  <a:lnTo>
                    <a:pt x="1102" y="1175"/>
                  </a:lnTo>
                  <a:cubicBezTo>
                    <a:pt x="1412" y="1010"/>
                    <a:pt x="1508" y="870"/>
                    <a:pt x="1559" y="701"/>
                  </a:cubicBezTo>
                  <a:cubicBezTo>
                    <a:pt x="1645" y="403"/>
                    <a:pt x="1469" y="152"/>
                    <a:pt x="1107" y="45"/>
                  </a:cubicBezTo>
                  <a:cubicBezTo>
                    <a:pt x="1004" y="15"/>
                    <a:pt x="904" y="0"/>
                    <a:pt x="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6844236" y="3013721"/>
              <a:ext cx="71117" cy="82570"/>
            </a:xfrm>
            <a:custGeom>
              <a:rect b="b" l="l" r="r" t="t"/>
              <a:pathLst>
                <a:path extrusionOk="0" h="1860" w="1602">
                  <a:moveTo>
                    <a:pt x="1332" y="1"/>
                  </a:moveTo>
                  <a:lnTo>
                    <a:pt x="40" y="908"/>
                  </a:lnTo>
                  <a:lnTo>
                    <a:pt x="1" y="1041"/>
                  </a:lnTo>
                  <a:lnTo>
                    <a:pt x="1009" y="1336"/>
                  </a:lnTo>
                  <a:lnTo>
                    <a:pt x="873" y="1806"/>
                  </a:lnTo>
                  <a:lnTo>
                    <a:pt x="1056" y="1859"/>
                  </a:lnTo>
                  <a:lnTo>
                    <a:pt x="1196" y="1389"/>
                  </a:lnTo>
                  <a:lnTo>
                    <a:pt x="1551" y="1493"/>
                  </a:lnTo>
                  <a:lnTo>
                    <a:pt x="1602" y="1332"/>
                  </a:lnTo>
                  <a:lnTo>
                    <a:pt x="1243" y="1228"/>
                  </a:lnTo>
                  <a:lnTo>
                    <a:pt x="1361" y="812"/>
                  </a:lnTo>
                  <a:lnTo>
                    <a:pt x="1185" y="761"/>
                  </a:lnTo>
                  <a:lnTo>
                    <a:pt x="1064" y="1174"/>
                  </a:lnTo>
                  <a:lnTo>
                    <a:pt x="288" y="948"/>
                  </a:lnTo>
                  <a:lnTo>
                    <a:pt x="1537" y="62"/>
                  </a:lnTo>
                  <a:lnTo>
                    <a:pt x="13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6966002" y="3049100"/>
              <a:ext cx="70939" cy="82570"/>
            </a:xfrm>
            <a:custGeom>
              <a:rect b="b" l="l" r="r" t="t"/>
              <a:pathLst>
                <a:path extrusionOk="0" h="1860" w="1598">
                  <a:moveTo>
                    <a:pt x="1331" y="0"/>
                  </a:moveTo>
                  <a:lnTo>
                    <a:pt x="36" y="912"/>
                  </a:lnTo>
                  <a:lnTo>
                    <a:pt x="0" y="1044"/>
                  </a:lnTo>
                  <a:lnTo>
                    <a:pt x="1008" y="1339"/>
                  </a:lnTo>
                  <a:lnTo>
                    <a:pt x="872" y="1809"/>
                  </a:lnTo>
                  <a:lnTo>
                    <a:pt x="1056" y="1859"/>
                  </a:lnTo>
                  <a:lnTo>
                    <a:pt x="1192" y="1393"/>
                  </a:lnTo>
                  <a:lnTo>
                    <a:pt x="1551" y="1497"/>
                  </a:lnTo>
                  <a:lnTo>
                    <a:pt x="1597" y="1332"/>
                  </a:lnTo>
                  <a:lnTo>
                    <a:pt x="1238" y="1228"/>
                  </a:lnTo>
                  <a:lnTo>
                    <a:pt x="1361" y="815"/>
                  </a:lnTo>
                  <a:lnTo>
                    <a:pt x="1181" y="761"/>
                  </a:lnTo>
                  <a:lnTo>
                    <a:pt x="1059" y="1178"/>
                  </a:lnTo>
                  <a:lnTo>
                    <a:pt x="284" y="948"/>
                  </a:lnTo>
                  <a:lnTo>
                    <a:pt x="1536" y="61"/>
                  </a:lnTo>
                  <a:lnTo>
                    <a:pt x="1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7043598" y="3063261"/>
              <a:ext cx="73514" cy="87498"/>
            </a:xfrm>
            <a:custGeom>
              <a:rect b="b" l="l" r="r" t="t"/>
              <a:pathLst>
                <a:path extrusionOk="0" h="1971" w="1656">
                  <a:moveTo>
                    <a:pt x="675" y="1"/>
                  </a:moveTo>
                  <a:lnTo>
                    <a:pt x="323" y="873"/>
                  </a:lnTo>
                  <a:lnTo>
                    <a:pt x="703" y="980"/>
                  </a:lnTo>
                  <a:cubicBezTo>
                    <a:pt x="1155" y="1113"/>
                    <a:pt x="1260" y="1300"/>
                    <a:pt x="1192" y="1530"/>
                  </a:cubicBezTo>
                  <a:cubicBezTo>
                    <a:pt x="1143" y="1693"/>
                    <a:pt x="1015" y="1792"/>
                    <a:pt x="825" y="1792"/>
                  </a:cubicBezTo>
                  <a:cubicBezTo>
                    <a:pt x="763" y="1792"/>
                    <a:pt x="695" y="1781"/>
                    <a:pt x="621" y="1759"/>
                  </a:cubicBezTo>
                  <a:cubicBezTo>
                    <a:pt x="391" y="1691"/>
                    <a:pt x="212" y="1544"/>
                    <a:pt x="133" y="1393"/>
                  </a:cubicBezTo>
                  <a:lnTo>
                    <a:pt x="0" y="1512"/>
                  </a:lnTo>
                  <a:cubicBezTo>
                    <a:pt x="97" y="1691"/>
                    <a:pt x="316" y="1853"/>
                    <a:pt x="574" y="1928"/>
                  </a:cubicBezTo>
                  <a:cubicBezTo>
                    <a:pt x="673" y="1957"/>
                    <a:pt x="763" y="1971"/>
                    <a:pt x="846" y="1971"/>
                  </a:cubicBezTo>
                  <a:cubicBezTo>
                    <a:pt x="1127" y="1971"/>
                    <a:pt x="1313" y="1812"/>
                    <a:pt x="1382" y="1576"/>
                  </a:cubicBezTo>
                  <a:cubicBezTo>
                    <a:pt x="1472" y="1260"/>
                    <a:pt x="1328" y="988"/>
                    <a:pt x="789" y="830"/>
                  </a:cubicBezTo>
                  <a:lnTo>
                    <a:pt x="560" y="765"/>
                  </a:lnTo>
                  <a:lnTo>
                    <a:pt x="789" y="213"/>
                  </a:lnTo>
                  <a:lnTo>
                    <a:pt x="1604" y="450"/>
                  </a:lnTo>
                  <a:lnTo>
                    <a:pt x="1655" y="288"/>
                  </a:lnTo>
                  <a:lnTo>
                    <a:pt x="6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7120884" y="3090695"/>
              <a:ext cx="73159" cy="83014"/>
            </a:xfrm>
            <a:custGeom>
              <a:rect b="b" l="l" r="r" t="t"/>
              <a:pathLst>
                <a:path extrusionOk="0" h="1870" w="1648">
                  <a:moveTo>
                    <a:pt x="720" y="876"/>
                  </a:moveTo>
                  <a:cubicBezTo>
                    <a:pt x="774" y="876"/>
                    <a:pt x="831" y="884"/>
                    <a:pt x="890" y="901"/>
                  </a:cubicBezTo>
                  <a:cubicBezTo>
                    <a:pt x="1163" y="980"/>
                    <a:pt x="1296" y="1181"/>
                    <a:pt x="1228" y="1418"/>
                  </a:cubicBezTo>
                  <a:cubicBezTo>
                    <a:pt x="1171" y="1602"/>
                    <a:pt x="1024" y="1704"/>
                    <a:pt x="839" y="1704"/>
                  </a:cubicBezTo>
                  <a:cubicBezTo>
                    <a:pt x="787" y="1704"/>
                    <a:pt x="732" y="1696"/>
                    <a:pt x="675" y="1680"/>
                  </a:cubicBezTo>
                  <a:cubicBezTo>
                    <a:pt x="366" y="1586"/>
                    <a:pt x="259" y="1353"/>
                    <a:pt x="315" y="1156"/>
                  </a:cubicBezTo>
                  <a:cubicBezTo>
                    <a:pt x="366" y="984"/>
                    <a:pt x="521" y="876"/>
                    <a:pt x="720" y="876"/>
                  </a:cubicBezTo>
                  <a:close/>
                  <a:moveTo>
                    <a:pt x="977" y="1"/>
                  </a:moveTo>
                  <a:cubicBezTo>
                    <a:pt x="611" y="1"/>
                    <a:pt x="306" y="240"/>
                    <a:pt x="165" y="728"/>
                  </a:cubicBezTo>
                  <a:cubicBezTo>
                    <a:pt x="0" y="1292"/>
                    <a:pt x="161" y="1698"/>
                    <a:pt x="638" y="1838"/>
                  </a:cubicBezTo>
                  <a:cubicBezTo>
                    <a:pt x="713" y="1859"/>
                    <a:pt x="786" y="1870"/>
                    <a:pt x="855" y="1870"/>
                  </a:cubicBezTo>
                  <a:cubicBezTo>
                    <a:pt x="1114" y="1870"/>
                    <a:pt x="1330" y="1727"/>
                    <a:pt x="1407" y="1464"/>
                  </a:cubicBezTo>
                  <a:cubicBezTo>
                    <a:pt x="1503" y="1138"/>
                    <a:pt x="1317" y="858"/>
                    <a:pt x="962" y="753"/>
                  </a:cubicBezTo>
                  <a:cubicBezTo>
                    <a:pt x="887" y="732"/>
                    <a:pt x="814" y="721"/>
                    <a:pt x="743" y="721"/>
                  </a:cubicBezTo>
                  <a:cubicBezTo>
                    <a:pt x="578" y="721"/>
                    <a:pt x="430" y="780"/>
                    <a:pt x="327" y="901"/>
                  </a:cubicBezTo>
                  <a:cubicBezTo>
                    <a:pt x="337" y="844"/>
                    <a:pt x="348" y="793"/>
                    <a:pt x="362" y="753"/>
                  </a:cubicBezTo>
                  <a:cubicBezTo>
                    <a:pt x="475" y="361"/>
                    <a:pt x="704" y="171"/>
                    <a:pt x="990" y="171"/>
                  </a:cubicBezTo>
                  <a:cubicBezTo>
                    <a:pt x="1060" y="171"/>
                    <a:pt x="1134" y="182"/>
                    <a:pt x="1210" y="205"/>
                  </a:cubicBezTo>
                  <a:cubicBezTo>
                    <a:pt x="1342" y="244"/>
                    <a:pt x="1457" y="301"/>
                    <a:pt x="1529" y="387"/>
                  </a:cubicBezTo>
                  <a:lnTo>
                    <a:pt x="1647" y="262"/>
                  </a:lnTo>
                  <a:cubicBezTo>
                    <a:pt x="1554" y="162"/>
                    <a:pt x="1414" y="90"/>
                    <a:pt x="1253" y="43"/>
                  </a:cubicBezTo>
                  <a:cubicBezTo>
                    <a:pt x="1158" y="15"/>
                    <a:pt x="1066" y="1"/>
                    <a:pt x="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7230487" y="3115865"/>
              <a:ext cx="74757" cy="89406"/>
            </a:xfrm>
            <a:custGeom>
              <a:rect b="b" l="l" r="r" t="t"/>
              <a:pathLst>
                <a:path extrusionOk="0" h="2014" w="1684">
                  <a:moveTo>
                    <a:pt x="532" y="0"/>
                  </a:moveTo>
                  <a:lnTo>
                    <a:pt x="485" y="165"/>
                  </a:lnTo>
                  <a:lnTo>
                    <a:pt x="1400" y="431"/>
                  </a:lnTo>
                  <a:lnTo>
                    <a:pt x="722" y="908"/>
                  </a:lnTo>
                  <a:lnTo>
                    <a:pt x="682" y="1044"/>
                  </a:lnTo>
                  <a:lnTo>
                    <a:pt x="812" y="1081"/>
                  </a:lnTo>
                  <a:cubicBezTo>
                    <a:pt x="1145" y="1177"/>
                    <a:pt x="1253" y="1361"/>
                    <a:pt x="1192" y="1576"/>
                  </a:cubicBezTo>
                  <a:cubicBezTo>
                    <a:pt x="1144" y="1742"/>
                    <a:pt x="1017" y="1834"/>
                    <a:pt x="832" y="1834"/>
                  </a:cubicBezTo>
                  <a:cubicBezTo>
                    <a:pt x="769" y="1834"/>
                    <a:pt x="700" y="1823"/>
                    <a:pt x="625" y="1802"/>
                  </a:cubicBezTo>
                  <a:cubicBezTo>
                    <a:pt x="395" y="1734"/>
                    <a:pt x="212" y="1586"/>
                    <a:pt x="133" y="1436"/>
                  </a:cubicBezTo>
                  <a:lnTo>
                    <a:pt x="0" y="1554"/>
                  </a:lnTo>
                  <a:cubicBezTo>
                    <a:pt x="97" y="1734"/>
                    <a:pt x="320" y="1896"/>
                    <a:pt x="578" y="1971"/>
                  </a:cubicBezTo>
                  <a:cubicBezTo>
                    <a:pt x="677" y="1999"/>
                    <a:pt x="769" y="2013"/>
                    <a:pt x="852" y="2013"/>
                  </a:cubicBezTo>
                  <a:cubicBezTo>
                    <a:pt x="1129" y="2013"/>
                    <a:pt x="1312" y="1862"/>
                    <a:pt x="1378" y="1634"/>
                  </a:cubicBezTo>
                  <a:cubicBezTo>
                    <a:pt x="1464" y="1346"/>
                    <a:pt x="1332" y="1088"/>
                    <a:pt x="951" y="955"/>
                  </a:cubicBezTo>
                  <a:lnTo>
                    <a:pt x="1645" y="466"/>
                  </a:lnTo>
                  <a:lnTo>
                    <a:pt x="1683" y="337"/>
                  </a:lnTo>
                  <a:lnTo>
                    <a:pt x="5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7309015" y="3145607"/>
              <a:ext cx="73203" cy="82925"/>
            </a:xfrm>
            <a:custGeom>
              <a:rect b="b" l="l" r="r" t="t"/>
              <a:pathLst>
                <a:path extrusionOk="0" h="1868" w="1649">
                  <a:moveTo>
                    <a:pt x="720" y="874"/>
                  </a:moveTo>
                  <a:cubicBezTo>
                    <a:pt x="774" y="874"/>
                    <a:pt x="832" y="882"/>
                    <a:pt x="891" y="899"/>
                  </a:cubicBezTo>
                  <a:cubicBezTo>
                    <a:pt x="1163" y="977"/>
                    <a:pt x="1297" y="1182"/>
                    <a:pt x="1225" y="1416"/>
                  </a:cubicBezTo>
                  <a:cubicBezTo>
                    <a:pt x="1171" y="1601"/>
                    <a:pt x="1024" y="1702"/>
                    <a:pt x="840" y="1702"/>
                  </a:cubicBezTo>
                  <a:cubicBezTo>
                    <a:pt x="788" y="1702"/>
                    <a:pt x="733" y="1694"/>
                    <a:pt x="676" y="1678"/>
                  </a:cubicBezTo>
                  <a:cubicBezTo>
                    <a:pt x="367" y="1588"/>
                    <a:pt x="259" y="1351"/>
                    <a:pt x="317" y="1158"/>
                  </a:cubicBezTo>
                  <a:cubicBezTo>
                    <a:pt x="367" y="982"/>
                    <a:pt x="522" y="874"/>
                    <a:pt x="720" y="874"/>
                  </a:cubicBezTo>
                  <a:close/>
                  <a:moveTo>
                    <a:pt x="980" y="0"/>
                  </a:moveTo>
                  <a:cubicBezTo>
                    <a:pt x="613" y="0"/>
                    <a:pt x="307" y="237"/>
                    <a:pt x="166" y="727"/>
                  </a:cubicBezTo>
                  <a:cubicBezTo>
                    <a:pt x="0" y="1290"/>
                    <a:pt x="162" y="1696"/>
                    <a:pt x="640" y="1835"/>
                  </a:cubicBezTo>
                  <a:cubicBezTo>
                    <a:pt x="714" y="1857"/>
                    <a:pt x="787" y="1868"/>
                    <a:pt x="858" y="1868"/>
                  </a:cubicBezTo>
                  <a:cubicBezTo>
                    <a:pt x="1114" y="1868"/>
                    <a:pt x="1332" y="1727"/>
                    <a:pt x="1408" y="1462"/>
                  </a:cubicBezTo>
                  <a:cubicBezTo>
                    <a:pt x="1504" y="1136"/>
                    <a:pt x="1318" y="856"/>
                    <a:pt x="963" y="752"/>
                  </a:cubicBezTo>
                  <a:cubicBezTo>
                    <a:pt x="888" y="730"/>
                    <a:pt x="815" y="719"/>
                    <a:pt x="744" y="719"/>
                  </a:cubicBezTo>
                  <a:cubicBezTo>
                    <a:pt x="579" y="719"/>
                    <a:pt x="430" y="779"/>
                    <a:pt x="328" y="899"/>
                  </a:cubicBezTo>
                  <a:cubicBezTo>
                    <a:pt x="338" y="845"/>
                    <a:pt x="349" y="791"/>
                    <a:pt x="363" y="752"/>
                  </a:cubicBezTo>
                  <a:cubicBezTo>
                    <a:pt x="477" y="360"/>
                    <a:pt x="707" y="170"/>
                    <a:pt x="996" y="170"/>
                  </a:cubicBezTo>
                  <a:cubicBezTo>
                    <a:pt x="1064" y="170"/>
                    <a:pt x="1136" y="181"/>
                    <a:pt x="1211" y="202"/>
                  </a:cubicBezTo>
                  <a:cubicBezTo>
                    <a:pt x="1343" y="242"/>
                    <a:pt x="1458" y="300"/>
                    <a:pt x="1529" y="389"/>
                  </a:cubicBezTo>
                  <a:lnTo>
                    <a:pt x="1648" y="260"/>
                  </a:lnTo>
                  <a:cubicBezTo>
                    <a:pt x="1555" y="159"/>
                    <a:pt x="1415" y="88"/>
                    <a:pt x="1254" y="41"/>
                  </a:cubicBezTo>
                  <a:cubicBezTo>
                    <a:pt x="1160" y="14"/>
                    <a:pt x="1068" y="0"/>
                    <a:pt x="9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7395535" y="3159191"/>
              <a:ext cx="65213" cy="86743"/>
            </a:xfrm>
            <a:custGeom>
              <a:rect b="b" l="l" r="r" t="t"/>
              <a:pathLst>
                <a:path extrusionOk="0" h="1954" w="1469">
                  <a:moveTo>
                    <a:pt x="159" y="0"/>
                  </a:moveTo>
                  <a:lnTo>
                    <a:pt x="11" y="499"/>
                  </a:lnTo>
                  <a:lnTo>
                    <a:pt x="195" y="550"/>
                  </a:lnTo>
                  <a:lnTo>
                    <a:pt x="291" y="216"/>
                  </a:lnTo>
                  <a:lnTo>
                    <a:pt x="1210" y="485"/>
                  </a:lnTo>
                  <a:lnTo>
                    <a:pt x="1" y="1896"/>
                  </a:lnTo>
                  <a:lnTo>
                    <a:pt x="202" y="1953"/>
                  </a:lnTo>
                  <a:lnTo>
                    <a:pt x="1433" y="514"/>
                  </a:lnTo>
                  <a:lnTo>
                    <a:pt x="1469" y="381"/>
                  </a:lnTo>
                  <a:lnTo>
                    <a:pt x="1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7508999" y="3192173"/>
              <a:ext cx="65390" cy="86699"/>
            </a:xfrm>
            <a:custGeom>
              <a:rect b="b" l="l" r="r" t="t"/>
              <a:pathLst>
                <a:path extrusionOk="0" h="1953" w="1473">
                  <a:moveTo>
                    <a:pt x="158" y="1"/>
                  </a:moveTo>
                  <a:lnTo>
                    <a:pt x="11" y="500"/>
                  </a:lnTo>
                  <a:lnTo>
                    <a:pt x="195" y="553"/>
                  </a:lnTo>
                  <a:lnTo>
                    <a:pt x="291" y="220"/>
                  </a:lnTo>
                  <a:lnTo>
                    <a:pt x="1210" y="485"/>
                  </a:lnTo>
                  <a:lnTo>
                    <a:pt x="1" y="1896"/>
                  </a:lnTo>
                  <a:lnTo>
                    <a:pt x="201" y="1953"/>
                  </a:lnTo>
                  <a:lnTo>
                    <a:pt x="1432" y="513"/>
                  </a:lnTo>
                  <a:lnTo>
                    <a:pt x="1472" y="384"/>
                  </a:lnTo>
                  <a:lnTo>
                    <a:pt x="1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7570215" y="3220406"/>
              <a:ext cx="77110" cy="84790"/>
            </a:xfrm>
            <a:custGeom>
              <a:rect b="b" l="l" r="r" t="t"/>
              <a:pathLst>
                <a:path extrusionOk="0" h="1910" w="1737">
                  <a:moveTo>
                    <a:pt x="913" y="169"/>
                  </a:moveTo>
                  <a:cubicBezTo>
                    <a:pt x="975" y="169"/>
                    <a:pt x="1043" y="179"/>
                    <a:pt x="1116" y="200"/>
                  </a:cubicBezTo>
                  <a:cubicBezTo>
                    <a:pt x="1382" y="276"/>
                    <a:pt x="1525" y="452"/>
                    <a:pt x="1464" y="653"/>
                  </a:cubicBezTo>
                  <a:cubicBezTo>
                    <a:pt x="1425" y="795"/>
                    <a:pt x="1303" y="874"/>
                    <a:pt x="1132" y="874"/>
                  </a:cubicBezTo>
                  <a:cubicBezTo>
                    <a:pt x="1070" y="874"/>
                    <a:pt x="1002" y="864"/>
                    <a:pt x="930" y="843"/>
                  </a:cubicBezTo>
                  <a:cubicBezTo>
                    <a:pt x="650" y="760"/>
                    <a:pt x="524" y="588"/>
                    <a:pt x="581" y="391"/>
                  </a:cubicBezTo>
                  <a:cubicBezTo>
                    <a:pt x="623" y="246"/>
                    <a:pt x="744" y="169"/>
                    <a:pt x="913" y="169"/>
                  </a:cubicBezTo>
                  <a:close/>
                  <a:moveTo>
                    <a:pt x="651" y="951"/>
                  </a:moveTo>
                  <a:cubicBezTo>
                    <a:pt x="722" y="951"/>
                    <a:pt x="801" y="963"/>
                    <a:pt x="886" y="987"/>
                  </a:cubicBezTo>
                  <a:cubicBezTo>
                    <a:pt x="1202" y="1080"/>
                    <a:pt x="1349" y="1274"/>
                    <a:pt x="1288" y="1493"/>
                  </a:cubicBezTo>
                  <a:cubicBezTo>
                    <a:pt x="1241" y="1655"/>
                    <a:pt x="1107" y="1743"/>
                    <a:pt x="915" y="1743"/>
                  </a:cubicBezTo>
                  <a:cubicBezTo>
                    <a:pt x="843" y="1743"/>
                    <a:pt x="762" y="1730"/>
                    <a:pt x="675" y="1704"/>
                  </a:cubicBezTo>
                  <a:cubicBezTo>
                    <a:pt x="358" y="1615"/>
                    <a:pt x="211" y="1421"/>
                    <a:pt x="276" y="1199"/>
                  </a:cubicBezTo>
                  <a:cubicBezTo>
                    <a:pt x="323" y="1039"/>
                    <a:pt x="457" y="951"/>
                    <a:pt x="651" y="951"/>
                  </a:cubicBezTo>
                  <a:close/>
                  <a:moveTo>
                    <a:pt x="886" y="0"/>
                  </a:moveTo>
                  <a:cubicBezTo>
                    <a:pt x="642" y="0"/>
                    <a:pt x="460" y="117"/>
                    <a:pt x="398" y="334"/>
                  </a:cubicBezTo>
                  <a:cubicBezTo>
                    <a:pt x="345" y="520"/>
                    <a:pt x="401" y="685"/>
                    <a:pt x="563" y="808"/>
                  </a:cubicBezTo>
                  <a:cubicBezTo>
                    <a:pt x="319" y="818"/>
                    <a:pt x="154" y="933"/>
                    <a:pt x="90" y="1148"/>
                  </a:cubicBezTo>
                  <a:cubicBezTo>
                    <a:pt x="0" y="1464"/>
                    <a:pt x="201" y="1737"/>
                    <a:pt x="631" y="1863"/>
                  </a:cubicBezTo>
                  <a:cubicBezTo>
                    <a:pt x="742" y="1894"/>
                    <a:pt x="846" y="1910"/>
                    <a:pt x="941" y="1910"/>
                  </a:cubicBezTo>
                  <a:cubicBezTo>
                    <a:pt x="1211" y="1910"/>
                    <a:pt x="1406" y="1784"/>
                    <a:pt x="1475" y="1550"/>
                  </a:cubicBezTo>
                  <a:cubicBezTo>
                    <a:pt x="1536" y="1338"/>
                    <a:pt x="1457" y="1148"/>
                    <a:pt x="1253" y="1008"/>
                  </a:cubicBezTo>
                  <a:cubicBezTo>
                    <a:pt x="1457" y="990"/>
                    <a:pt x="1601" y="886"/>
                    <a:pt x="1654" y="700"/>
                  </a:cubicBezTo>
                  <a:cubicBezTo>
                    <a:pt x="1737" y="409"/>
                    <a:pt x="1539" y="154"/>
                    <a:pt x="1159" y="43"/>
                  </a:cubicBezTo>
                  <a:cubicBezTo>
                    <a:pt x="1062" y="14"/>
                    <a:pt x="971" y="0"/>
                    <a:pt x="8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7652206" y="3242824"/>
              <a:ext cx="73203" cy="82970"/>
            </a:xfrm>
            <a:custGeom>
              <a:rect b="b" l="l" r="r" t="t"/>
              <a:pathLst>
                <a:path extrusionOk="0" h="1869" w="1649">
                  <a:moveTo>
                    <a:pt x="811" y="166"/>
                  </a:moveTo>
                  <a:cubicBezTo>
                    <a:pt x="863" y="166"/>
                    <a:pt x="918" y="174"/>
                    <a:pt x="974" y="191"/>
                  </a:cubicBezTo>
                  <a:cubicBezTo>
                    <a:pt x="1283" y="281"/>
                    <a:pt x="1394" y="514"/>
                    <a:pt x="1336" y="712"/>
                  </a:cubicBezTo>
                  <a:cubicBezTo>
                    <a:pt x="1285" y="887"/>
                    <a:pt x="1128" y="995"/>
                    <a:pt x="930" y="995"/>
                  </a:cubicBezTo>
                  <a:cubicBezTo>
                    <a:pt x="877" y="995"/>
                    <a:pt x="820" y="987"/>
                    <a:pt x="762" y="970"/>
                  </a:cubicBezTo>
                  <a:cubicBezTo>
                    <a:pt x="486" y="888"/>
                    <a:pt x="357" y="686"/>
                    <a:pt x="425" y="453"/>
                  </a:cubicBezTo>
                  <a:cubicBezTo>
                    <a:pt x="478" y="268"/>
                    <a:pt x="626" y="166"/>
                    <a:pt x="811" y="166"/>
                  </a:cubicBezTo>
                  <a:close/>
                  <a:moveTo>
                    <a:pt x="793" y="1"/>
                  </a:moveTo>
                  <a:cubicBezTo>
                    <a:pt x="535" y="1"/>
                    <a:pt x="318" y="141"/>
                    <a:pt x="242" y="403"/>
                  </a:cubicBezTo>
                  <a:cubicBezTo>
                    <a:pt x="145" y="733"/>
                    <a:pt x="332" y="1013"/>
                    <a:pt x="687" y="1117"/>
                  </a:cubicBezTo>
                  <a:cubicBezTo>
                    <a:pt x="760" y="1138"/>
                    <a:pt x="833" y="1149"/>
                    <a:pt x="903" y="1149"/>
                  </a:cubicBezTo>
                  <a:cubicBezTo>
                    <a:pt x="1070" y="1149"/>
                    <a:pt x="1221" y="1089"/>
                    <a:pt x="1322" y="970"/>
                  </a:cubicBezTo>
                  <a:lnTo>
                    <a:pt x="1322" y="970"/>
                  </a:lnTo>
                  <a:cubicBezTo>
                    <a:pt x="1314" y="1024"/>
                    <a:pt x="1301" y="1078"/>
                    <a:pt x="1290" y="1117"/>
                  </a:cubicBezTo>
                  <a:cubicBezTo>
                    <a:pt x="1174" y="1509"/>
                    <a:pt x="943" y="1699"/>
                    <a:pt x="656" y="1699"/>
                  </a:cubicBezTo>
                  <a:cubicBezTo>
                    <a:pt x="588" y="1699"/>
                    <a:pt x="517" y="1688"/>
                    <a:pt x="443" y="1666"/>
                  </a:cubicBezTo>
                  <a:cubicBezTo>
                    <a:pt x="310" y="1627"/>
                    <a:pt x="191" y="1569"/>
                    <a:pt x="120" y="1479"/>
                  </a:cubicBezTo>
                  <a:lnTo>
                    <a:pt x="1" y="1605"/>
                  </a:lnTo>
                  <a:cubicBezTo>
                    <a:pt x="95" y="1709"/>
                    <a:pt x="238" y="1781"/>
                    <a:pt x="396" y="1827"/>
                  </a:cubicBezTo>
                  <a:cubicBezTo>
                    <a:pt x="491" y="1855"/>
                    <a:pt x="583" y="1868"/>
                    <a:pt x="671" y="1868"/>
                  </a:cubicBezTo>
                  <a:cubicBezTo>
                    <a:pt x="1039" y="1868"/>
                    <a:pt x="1342" y="1631"/>
                    <a:pt x="1483" y="1143"/>
                  </a:cubicBezTo>
                  <a:cubicBezTo>
                    <a:pt x="1649" y="575"/>
                    <a:pt x="1487" y="174"/>
                    <a:pt x="1013" y="33"/>
                  </a:cubicBezTo>
                  <a:cubicBezTo>
                    <a:pt x="938" y="11"/>
                    <a:pt x="864" y="1"/>
                    <a:pt x="7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7302801" y="3283309"/>
              <a:ext cx="645822" cy="219787"/>
            </a:xfrm>
            <a:custGeom>
              <a:rect b="b" l="l" r="r" t="t"/>
              <a:pathLst>
                <a:path extrusionOk="0" h="4951" w="14548">
                  <a:moveTo>
                    <a:pt x="227" y="1"/>
                  </a:moveTo>
                  <a:lnTo>
                    <a:pt x="1" y="776"/>
                  </a:lnTo>
                  <a:lnTo>
                    <a:pt x="14322" y="4950"/>
                  </a:lnTo>
                  <a:lnTo>
                    <a:pt x="14548" y="4175"/>
                  </a:lnTo>
                  <a:lnTo>
                    <a:pt x="2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7592322" y="3442318"/>
              <a:ext cx="336229" cy="129626"/>
            </a:xfrm>
            <a:custGeom>
              <a:rect b="b" l="l" r="r" t="t"/>
              <a:pathLst>
                <a:path extrusionOk="0" h="2920" w="7574">
                  <a:moveTo>
                    <a:pt x="230" y="0"/>
                  </a:moveTo>
                  <a:lnTo>
                    <a:pt x="1" y="776"/>
                  </a:lnTo>
                  <a:lnTo>
                    <a:pt x="7348" y="2919"/>
                  </a:lnTo>
                  <a:lnTo>
                    <a:pt x="7574" y="2144"/>
                  </a:lnTo>
                  <a:lnTo>
                    <a:pt x="2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6742446" y="2703647"/>
              <a:ext cx="312656" cy="253748"/>
            </a:xfrm>
            <a:custGeom>
              <a:rect b="b" l="l" r="r" t="t"/>
              <a:pathLst>
                <a:path extrusionOk="0" h="5716" w="7043">
                  <a:moveTo>
                    <a:pt x="1919" y="0"/>
                  </a:moveTo>
                  <a:cubicBezTo>
                    <a:pt x="1443" y="0"/>
                    <a:pt x="1004" y="311"/>
                    <a:pt x="865" y="790"/>
                  </a:cubicBezTo>
                  <a:lnTo>
                    <a:pt x="173" y="3174"/>
                  </a:lnTo>
                  <a:cubicBezTo>
                    <a:pt x="0" y="3755"/>
                    <a:pt x="334" y="4365"/>
                    <a:pt x="919" y="4534"/>
                  </a:cubicBezTo>
                  <a:lnTo>
                    <a:pt x="4817" y="5672"/>
                  </a:lnTo>
                  <a:cubicBezTo>
                    <a:pt x="4920" y="5701"/>
                    <a:pt x="5023" y="5716"/>
                    <a:pt x="5125" y="5716"/>
                  </a:cubicBezTo>
                  <a:cubicBezTo>
                    <a:pt x="5603" y="5716"/>
                    <a:pt x="6042" y="5404"/>
                    <a:pt x="6181" y="4922"/>
                  </a:cubicBezTo>
                  <a:lnTo>
                    <a:pt x="6874" y="2542"/>
                  </a:lnTo>
                  <a:cubicBezTo>
                    <a:pt x="7043" y="1961"/>
                    <a:pt x="6708" y="1350"/>
                    <a:pt x="6127" y="1181"/>
                  </a:cubicBezTo>
                  <a:lnTo>
                    <a:pt x="2226" y="44"/>
                  </a:lnTo>
                  <a:cubicBezTo>
                    <a:pt x="2123" y="14"/>
                    <a:pt x="2020" y="0"/>
                    <a:pt x="1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6752479" y="2753055"/>
              <a:ext cx="197635" cy="124787"/>
            </a:xfrm>
            <a:custGeom>
              <a:rect b="b" l="l" r="r" t="t"/>
              <a:pathLst>
                <a:path extrusionOk="0" h="2811" w="4452">
                  <a:moveTo>
                    <a:pt x="546" y="0"/>
                  </a:moveTo>
                  <a:lnTo>
                    <a:pt x="460" y="288"/>
                  </a:lnTo>
                  <a:lnTo>
                    <a:pt x="3554" y="1188"/>
                  </a:lnTo>
                  <a:cubicBezTo>
                    <a:pt x="3909" y="1289"/>
                    <a:pt x="4117" y="1670"/>
                    <a:pt x="4014" y="2024"/>
                  </a:cubicBezTo>
                  <a:cubicBezTo>
                    <a:pt x="3928" y="2321"/>
                    <a:pt x="3659" y="2511"/>
                    <a:pt x="3366" y="2511"/>
                  </a:cubicBezTo>
                  <a:cubicBezTo>
                    <a:pt x="3304" y="2511"/>
                    <a:pt x="3240" y="2503"/>
                    <a:pt x="3177" y="2484"/>
                  </a:cubicBezTo>
                  <a:lnTo>
                    <a:pt x="83" y="1583"/>
                  </a:lnTo>
                  <a:lnTo>
                    <a:pt x="0" y="1870"/>
                  </a:lnTo>
                  <a:lnTo>
                    <a:pt x="3094" y="2771"/>
                  </a:lnTo>
                  <a:cubicBezTo>
                    <a:pt x="3185" y="2798"/>
                    <a:pt x="3276" y="2811"/>
                    <a:pt x="3366" y="2811"/>
                  </a:cubicBezTo>
                  <a:cubicBezTo>
                    <a:pt x="3787" y="2811"/>
                    <a:pt x="4179" y="2534"/>
                    <a:pt x="4300" y="2111"/>
                  </a:cubicBezTo>
                  <a:cubicBezTo>
                    <a:pt x="4451" y="1594"/>
                    <a:pt x="4153" y="1052"/>
                    <a:pt x="3640" y="901"/>
                  </a:cubicBezTo>
                  <a:lnTo>
                    <a:pt x="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6935194" y="2838464"/>
              <a:ext cx="98063" cy="40220"/>
            </a:xfrm>
            <a:custGeom>
              <a:rect b="b" l="l" r="r" t="t"/>
              <a:pathLst>
                <a:path extrusionOk="0" h="906" w="2209">
                  <a:moveTo>
                    <a:pt x="84" y="1"/>
                  </a:moveTo>
                  <a:lnTo>
                    <a:pt x="1" y="287"/>
                  </a:lnTo>
                  <a:lnTo>
                    <a:pt x="2123" y="905"/>
                  </a:lnTo>
                  <a:lnTo>
                    <a:pt x="2209" y="617"/>
                  </a:lnTo>
                  <a:lnTo>
                    <a:pt x="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6856532" y="2537136"/>
              <a:ext cx="703222" cy="258986"/>
            </a:xfrm>
            <a:custGeom>
              <a:rect b="b" l="l" r="r" t="t"/>
              <a:pathLst>
                <a:path extrusionOk="0" h="5834" w="15841">
                  <a:moveTo>
                    <a:pt x="388" y="0"/>
                  </a:moveTo>
                  <a:lnTo>
                    <a:pt x="0" y="1329"/>
                  </a:lnTo>
                  <a:lnTo>
                    <a:pt x="15456" y="5833"/>
                  </a:lnTo>
                  <a:lnTo>
                    <a:pt x="15840" y="4506"/>
                  </a:lnTo>
                  <a:lnTo>
                    <a:pt x="3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7"/>
            <p:cNvSpPr/>
            <p:nvPr/>
          </p:nvSpPr>
          <p:spPr>
            <a:xfrm>
              <a:off x="7634405" y="1845431"/>
              <a:ext cx="85278" cy="85189"/>
            </a:xfrm>
            <a:custGeom>
              <a:rect b="b" l="l" r="r" t="t"/>
              <a:pathLst>
                <a:path extrusionOk="0" h="1919" w="1921">
                  <a:moveTo>
                    <a:pt x="927" y="1"/>
                  </a:moveTo>
                  <a:cubicBezTo>
                    <a:pt x="727" y="1"/>
                    <a:pt x="526" y="69"/>
                    <a:pt x="373" y="199"/>
                  </a:cubicBezTo>
                  <a:cubicBezTo>
                    <a:pt x="112" y="421"/>
                    <a:pt x="0" y="802"/>
                    <a:pt x="83" y="1136"/>
                  </a:cubicBezTo>
                  <a:cubicBezTo>
                    <a:pt x="161" y="1470"/>
                    <a:pt x="423" y="1753"/>
                    <a:pt x="743" y="1875"/>
                  </a:cubicBezTo>
                  <a:lnTo>
                    <a:pt x="441" y="1893"/>
                  </a:lnTo>
                  <a:cubicBezTo>
                    <a:pt x="584" y="1906"/>
                    <a:pt x="728" y="1919"/>
                    <a:pt x="871" y="1919"/>
                  </a:cubicBezTo>
                  <a:cubicBezTo>
                    <a:pt x="1009" y="1919"/>
                    <a:pt x="1146" y="1907"/>
                    <a:pt x="1278" y="1872"/>
                  </a:cubicBezTo>
                  <a:cubicBezTo>
                    <a:pt x="1548" y="1796"/>
                    <a:pt x="1806" y="1606"/>
                    <a:pt x="1874" y="1333"/>
                  </a:cubicBezTo>
                  <a:cubicBezTo>
                    <a:pt x="1921" y="1150"/>
                    <a:pt x="1877" y="960"/>
                    <a:pt x="1816" y="784"/>
                  </a:cubicBezTo>
                  <a:cubicBezTo>
                    <a:pt x="1723" y="519"/>
                    <a:pt x="1579" y="257"/>
                    <a:pt x="1336" y="109"/>
                  </a:cubicBezTo>
                  <a:cubicBezTo>
                    <a:pt x="1213" y="36"/>
                    <a:pt x="1070" y="1"/>
                    <a:pt x="9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7675334" y="1922050"/>
              <a:ext cx="248420" cy="181743"/>
            </a:xfrm>
            <a:custGeom>
              <a:rect b="b" l="l" r="r" t="t"/>
              <a:pathLst>
                <a:path extrusionOk="0" h="4094" w="5596">
                  <a:moveTo>
                    <a:pt x="15" y="1"/>
                  </a:moveTo>
                  <a:cubicBezTo>
                    <a:pt x="11" y="1"/>
                    <a:pt x="9" y="1"/>
                    <a:pt x="8" y="2"/>
                  </a:cubicBezTo>
                  <a:cubicBezTo>
                    <a:pt x="1" y="30"/>
                    <a:pt x="439" y="85"/>
                    <a:pt x="1030" y="433"/>
                  </a:cubicBezTo>
                  <a:cubicBezTo>
                    <a:pt x="1325" y="605"/>
                    <a:pt x="1651" y="857"/>
                    <a:pt x="1950" y="1198"/>
                  </a:cubicBezTo>
                  <a:cubicBezTo>
                    <a:pt x="2244" y="1538"/>
                    <a:pt x="2503" y="1965"/>
                    <a:pt x="2657" y="2468"/>
                  </a:cubicBezTo>
                  <a:cubicBezTo>
                    <a:pt x="2736" y="2712"/>
                    <a:pt x="2851" y="2989"/>
                    <a:pt x="3087" y="3132"/>
                  </a:cubicBezTo>
                  <a:cubicBezTo>
                    <a:pt x="3301" y="3268"/>
                    <a:pt x="3547" y="3304"/>
                    <a:pt x="3770" y="3304"/>
                  </a:cubicBezTo>
                  <a:cubicBezTo>
                    <a:pt x="3783" y="3304"/>
                    <a:pt x="3796" y="3304"/>
                    <a:pt x="3809" y="3304"/>
                  </a:cubicBezTo>
                  <a:cubicBezTo>
                    <a:pt x="4042" y="3297"/>
                    <a:pt x="4257" y="3261"/>
                    <a:pt x="4459" y="3250"/>
                  </a:cubicBezTo>
                  <a:cubicBezTo>
                    <a:pt x="4517" y="3246"/>
                    <a:pt x="4574" y="3244"/>
                    <a:pt x="4630" y="3244"/>
                  </a:cubicBezTo>
                  <a:cubicBezTo>
                    <a:pt x="4764" y="3244"/>
                    <a:pt x="4890" y="3257"/>
                    <a:pt x="5004" y="3290"/>
                  </a:cubicBezTo>
                  <a:cubicBezTo>
                    <a:pt x="5165" y="3333"/>
                    <a:pt x="5299" y="3408"/>
                    <a:pt x="5385" y="3509"/>
                  </a:cubicBezTo>
                  <a:cubicBezTo>
                    <a:pt x="5475" y="3605"/>
                    <a:pt x="5518" y="3713"/>
                    <a:pt x="5539" y="3804"/>
                  </a:cubicBezTo>
                  <a:cubicBezTo>
                    <a:pt x="5574" y="3990"/>
                    <a:pt x="5514" y="4090"/>
                    <a:pt x="5524" y="4094"/>
                  </a:cubicBezTo>
                  <a:cubicBezTo>
                    <a:pt x="5528" y="4094"/>
                    <a:pt x="5546" y="4072"/>
                    <a:pt x="5564" y="4022"/>
                  </a:cubicBezTo>
                  <a:cubicBezTo>
                    <a:pt x="5582" y="3976"/>
                    <a:pt x="5596" y="3897"/>
                    <a:pt x="5586" y="3796"/>
                  </a:cubicBezTo>
                  <a:cubicBezTo>
                    <a:pt x="5571" y="3696"/>
                    <a:pt x="5528" y="3577"/>
                    <a:pt x="5435" y="3466"/>
                  </a:cubicBezTo>
                  <a:cubicBezTo>
                    <a:pt x="5342" y="3351"/>
                    <a:pt x="5198" y="3261"/>
                    <a:pt x="5026" y="3207"/>
                  </a:cubicBezTo>
                  <a:cubicBezTo>
                    <a:pt x="4891" y="3164"/>
                    <a:pt x="4735" y="3146"/>
                    <a:pt x="4574" y="3146"/>
                  </a:cubicBezTo>
                  <a:cubicBezTo>
                    <a:pt x="4533" y="3146"/>
                    <a:pt x="4492" y="3148"/>
                    <a:pt x="4451" y="3150"/>
                  </a:cubicBezTo>
                  <a:cubicBezTo>
                    <a:pt x="4247" y="3161"/>
                    <a:pt x="4032" y="3193"/>
                    <a:pt x="3805" y="3193"/>
                  </a:cubicBezTo>
                  <a:cubicBezTo>
                    <a:pt x="3796" y="3193"/>
                    <a:pt x="3786" y="3193"/>
                    <a:pt x="3777" y="3193"/>
                  </a:cubicBezTo>
                  <a:cubicBezTo>
                    <a:pt x="3566" y="3193"/>
                    <a:pt x="3338" y="3155"/>
                    <a:pt x="3152" y="3035"/>
                  </a:cubicBezTo>
                  <a:cubicBezTo>
                    <a:pt x="2951" y="2913"/>
                    <a:pt x="2851" y="2676"/>
                    <a:pt x="2768" y="2429"/>
                  </a:cubicBezTo>
                  <a:cubicBezTo>
                    <a:pt x="2614" y="1919"/>
                    <a:pt x="2337" y="1470"/>
                    <a:pt x="2032" y="1125"/>
                  </a:cubicBezTo>
                  <a:cubicBezTo>
                    <a:pt x="1720" y="777"/>
                    <a:pt x="1379" y="526"/>
                    <a:pt x="1073" y="358"/>
                  </a:cubicBezTo>
                  <a:cubicBezTo>
                    <a:pt x="765" y="192"/>
                    <a:pt x="496" y="99"/>
                    <a:pt x="306" y="52"/>
                  </a:cubicBezTo>
                  <a:cubicBezTo>
                    <a:pt x="212" y="24"/>
                    <a:pt x="137" y="17"/>
                    <a:pt x="87" y="9"/>
                  </a:cubicBezTo>
                  <a:cubicBezTo>
                    <a:pt x="50" y="4"/>
                    <a:pt x="27"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7703701" y="2155815"/>
              <a:ext cx="40175" cy="34804"/>
            </a:xfrm>
            <a:custGeom>
              <a:rect b="b" l="l" r="r" t="t"/>
              <a:pathLst>
                <a:path extrusionOk="0" h="784" w="905">
                  <a:moveTo>
                    <a:pt x="212" y="0"/>
                  </a:moveTo>
                  <a:cubicBezTo>
                    <a:pt x="190" y="0"/>
                    <a:pt x="84" y="54"/>
                    <a:pt x="30" y="221"/>
                  </a:cubicBezTo>
                  <a:cubicBezTo>
                    <a:pt x="4" y="307"/>
                    <a:pt x="0" y="433"/>
                    <a:pt x="61" y="544"/>
                  </a:cubicBezTo>
                  <a:cubicBezTo>
                    <a:pt x="123" y="655"/>
                    <a:pt x="237" y="751"/>
                    <a:pt x="388" y="777"/>
                  </a:cubicBezTo>
                  <a:cubicBezTo>
                    <a:pt x="411" y="781"/>
                    <a:pt x="435" y="783"/>
                    <a:pt x="458" y="783"/>
                  </a:cubicBezTo>
                  <a:cubicBezTo>
                    <a:pt x="580" y="783"/>
                    <a:pt x="693" y="731"/>
                    <a:pt x="769" y="658"/>
                  </a:cubicBezTo>
                  <a:cubicBezTo>
                    <a:pt x="865" y="572"/>
                    <a:pt x="901" y="454"/>
                    <a:pt x="905" y="364"/>
                  </a:cubicBezTo>
                  <a:cubicBezTo>
                    <a:pt x="905" y="184"/>
                    <a:pt x="815" y="98"/>
                    <a:pt x="799" y="98"/>
                  </a:cubicBezTo>
                  <a:cubicBezTo>
                    <a:pt x="798" y="98"/>
                    <a:pt x="798" y="98"/>
                    <a:pt x="797" y="98"/>
                  </a:cubicBezTo>
                  <a:cubicBezTo>
                    <a:pt x="783" y="105"/>
                    <a:pt x="844" y="203"/>
                    <a:pt x="819" y="357"/>
                  </a:cubicBezTo>
                  <a:cubicBezTo>
                    <a:pt x="808" y="433"/>
                    <a:pt x="772" y="514"/>
                    <a:pt x="697" y="579"/>
                  </a:cubicBezTo>
                  <a:cubicBezTo>
                    <a:pt x="637" y="630"/>
                    <a:pt x="549" y="666"/>
                    <a:pt x="460" y="666"/>
                  </a:cubicBezTo>
                  <a:cubicBezTo>
                    <a:pt x="442" y="666"/>
                    <a:pt x="424" y="665"/>
                    <a:pt x="406" y="662"/>
                  </a:cubicBezTo>
                  <a:cubicBezTo>
                    <a:pt x="298" y="644"/>
                    <a:pt x="209" y="572"/>
                    <a:pt x="159" y="490"/>
                  </a:cubicBezTo>
                  <a:cubicBezTo>
                    <a:pt x="105" y="407"/>
                    <a:pt x="98" y="314"/>
                    <a:pt x="111" y="239"/>
                  </a:cubicBezTo>
                  <a:cubicBezTo>
                    <a:pt x="141" y="84"/>
                    <a:pt x="227" y="16"/>
                    <a:pt x="216" y="2"/>
                  </a:cubicBezTo>
                  <a:cubicBezTo>
                    <a:pt x="215" y="1"/>
                    <a:pt x="214" y="0"/>
                    <a:pt x="2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7636447" y="1899588"/>
              <a:ext cx="78442" cy="41596"/>
            </a:xfrm>
            <a:custGeom>
              <a:rect b="b" l="l" r="r" t="t"/>
              <a:pathLst>
                <a:path extrusionOk="0" h="937" w="1767">
                  <a:moveTo>
                    <a:pt x="113" y="0"/>
                  </a:moveTo>
                  <a:cubicBezTo>
                    <a:pt x="43" y="0"/>
                    <a:pt x="3" y="8"/>
                    <a:pt x="4" y="16"/>
                  </a:cubicBezTo>
                  <a:cubicBezTo>
                    <a:pt x="1" y="52"/>
                    <a:pt x="457" y="84"/>
                    <a:pt x="942" y="347"/>
                  </a:cubicBezTo>
                  <a:cubicBezTo>
                    <a:pt x="1415" y="590"/>
                    <a:pt x="1696" y="936"/>
                    <a:pt x="1739" y="936"/>
                  </a:cubicBezTo>
                  <a:cubicBezTo>
                    <a:pt x="1740" y="936"/>
                    <a:pt x="1741" y="936"/>
                    <a:pt x="1742" y="935"/>
                  </a:cubicBezTo>
                  <a:cubicBezTo>
                    <a:pt x="1767" y="921"/>
                    <a:pt x="1512" y="508"/>
                    <a:pt x="995" y="243"/>
                  </a:cubicBezTo>
                  <a:cubicBezTo>
                    <a:pt x="633" y="46"/>
                    <a:pt x="284" y="0"/>
                    <a:pt x="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7739702" y="2147691"/>
              <a:ext cx="16470" cy="13185"/>
            </a:xfrm>
            <a:custGeom>
              <a:rect b="b" l="l" r="r" t="t"/>
              <a:pathLst>
                <a:path extrusionOk="0" h="297" w="371">
                  <a:moveTo>
                    <a:pt x="65" y="0"/>
                  </a:moveTo>
                  <a:cubicBezTo>
                    <a:pt x="50" y="0"/>
                    <a:pt x="14" y="27"/>
                    <a:pt x="4" y="94"/>
                  </a:cubicBezTo>
                  <a:cubicBezTo>
                    <a:pt x="1" y="131"/>
                    <a:pt x="8" y="177"/>
                    <a:pt x="40" y="224"/>
                  </a:cubicBezTo>
                  <a:cubicBezTo>
                    <a:pt x="71" y="265"/>
                    <a:pt x="128" y="296"/>
                    <a:pt x="186" y="296"/>
                  </a:cubicBezTo>
                  <a:cubicBezTo>
                    <a:pt x="189" y="296"/>
                    <a:pt x="192" y="296"/>
                    <a:pt x="195" y="296"/>
                  </a:cubicBezTo>
                  <a:cubicBezTo>
                    <a:pt x="256" y="293"/>
                    <a:pt x="320" y="260"/>
                    <a:pt x="345" y="202"/>
                  </a:cubicBezTo>
                  <a:cubicBezTo>
                    <a:pt x="370" y="149"/>
                    <a:pt x="360" y="99"/>
                    <a:pt x="342" y="63"/>
                  </a:cubicBezTo>
                  <a:cubicBezTo>
                    <a:pt x="316" y="17"/>
                    <a:pt x="282" y="2"/>
                    <a:pt x="261" y="2"/>
                  </a:cubicBezTo>
                  <a:cubicBezTo>
                    <a:pt x="249" y="2"/>
                    <a:pt x="241" y="6"/>
                    <a:pt x="241" y="13"/>
                  </a:cubicBezTo>
                  <a:cubicBezTo>
                    <a:pt x="238" y="26"/>
                    <a:pt x="263" y="48"/>
                    <a:pt x="263" y="91"/>
                  </a:cubicBezTo>
                  <a:cubicBezTo>
                    <a:pt x="266" y="138"/>
                    <a:pt x="248" y="174"/>
                    <a:pt x="191" y="177"/>
                  </a:cubicBezTo>
                  <a:cubicBezTo>
                    <a:pt x="189" y="177"/>
                    <a:pt x="187" y="177"/>
                    <a:pt x="185" y="177"/>
                  </a:cubicBezTo>
                  <a:cubicBezTo>
                    <a:pt x="131" y="177"/>
                    <a:pt x="101" y="136"/>
                    <a:pt x="90" y="91"/>
                  </a:cubicBezTo>
                  <a:cubicBezTo>
                    <a:pt x="76" y="48"/>
                    <a:pt x="83" y="13"/>
                    <a:pt x="69" y="1"/>
                  </a:cubicBezTo>
                  <a:cubicBezTo>
                    <a:pt x="68" y="1"/>
                    <a:pt x="66" y="0"/>
                    <a:pt x="65"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7578783" y="3554184"/>
              <a:ext cx="83857" cy="1040693"/>
            </a:xfrm>
            <a:custGeom>
              <a:rect b="b" l="l" r="r" t="t"/>
              <a:pathLst>
                <a:path extrusionOk="0" h="23443" w="1889">
                  <a:moveTo>
                    <a:pt x="4" y="0"/>
                  </a:moveTo>
                  <a:cubicBezTo>
                    <a:pt x="1" y="0"/>
                    <a:pt x="1" y="22"/>
                    <a:pt x="1" y="61"/>
                  </a:cubicBezTo>
                  <a:cubicBezTo>
                    <a:pt x="1" y="108"/>
                    <a:pt x="1" y="166"/>
                    <a:pt x="4" y="237"/>
                  </a:cubicBezTo>
                  <a:cubicBezTo>
                    <a:pt x="8" y="406"/>
                    <a:pt x="15" y="632"/>
                    <a:pt x="22" y="923"/>
                  </a:cubicBezTo>
                  <a:cubicBezTo>
                    <a:pt x="44" y="1519"/>
                    <a:pt x="79" y="2380"/>
                    <a:pt x="134" y="3442"/>
                  </a:cubicBezTo>
                  <a:cubicBezTo>
                    <a:pt x="238" y="5568"/>
                    <a:pt x="420" y="8503"/>
                    <a:pt x="679" y="11741"/>
                  </a:cubicBezTo>
                  <a:cubicBezTo>
                    <a:pt x="941" y="14979"/>
                    <a:pt x="1232" y="17908"/>
                    <a:pt x="1465" y="20022"/>
                  </a:cubicBezTo>
                  <a:cubicBezTo>
                    <a:pt x="1583" y="21080"/>
                    <a:pt x="1684" y="21935"/>
                    <a:pt x="1759" y="22527"/>
                  </a:cubicBezTo>
                  <a:cubicBezTo>
                    <a:pt x="1795" y="22814"/>
                    <a:pt x="1827" y="23040"/>
                    <a:pt x="1849" y="23205"/>
                  </a:cubicBezTo>
                  <a:cubicBezTo>
                    <a:pt x="1860" y="23277"/>
                    <a:pt x="1867" y="23335"/>
                    <a:pt x="1874" y="23381"/>
                  </a:cubicBezTo>
                  <a:cubicBezTo>
                    <a:pt x="1881" y="23421"/>
                    <a:pt x="1885" y="23442"/>
                    <a:pt x="1888" y="23442"/>
                  </a:cubicBezTo>
                  <a:cubicBezTo>
                    <a:pt x="1888" y="23442"/>
                    <a:pt x="1888" y="23421"/>
                    <a:pt x="1885" y="23381"/>
                  </a:cubicBezTo>
                  <a:cubicBezTo>
                    <a:pt x="1881" y="23335"/>
                    <a:pt x="1878" y="23274"/>
                    <a:pt x="1870" y="23202"/>
                  </a:cubicBezTo>
                  <a:cubicBezTo>
                    <a:pt x="1856" y="23037"/>
                    <a:pt x="1835" y="22810"/>
                    <a:pt x="1806" y="22520"/>
                  </a:cubicBezTo>
                  <a:cubicBezTo>
                    <a:pt x="1745" y="21920"/>
                    <a:pt x="1655" y="21066"/>
                    <a:pt x="1547" y="20015"/>
                  </a:cubicBezTo>
                  <a:cubicBezTo>
                    <a:pt x="1336" y="17896"/>
                    <a:pt x="1060" y="14968"/>
                    <a:pt x="798" y="11734"/>
                  </a:cubicBezTo>
                  <a:cubicBezTo>
                    <a:pt x="539" y="8496"/>
                    <a:pt x="345" y="5560"/>
                    <a:pt x="216" y="3439"/>
                  </a:cubicBezTo>
                  <a:cubicBezTo>
                    <a:pt x="155" y="2384"/>
                    <a:pt x="104" y="1526"/>
                    <a:pt x="69" y="923"/>
                  </a:cubicBezTo>
                  <a:cubicBezTo>
                    <a:pt x="51" y="632"/>
                    <a:pt x="36" y="402"/>
                    <a:pt x="26" y="237"/>
                  </a:cubicBezTo>
                  <a:cubicBezTo>
                    <a:pt x="22" y="166"/>
                    <a:pt x="15" y="108"/>
                    <a:pt x="11" y="61"/>
                  </a:cubicBezTo>
                  <a:cubicBezTo>
                    <a:pt x="8" y="18"/>
                    <a:pt x="4" y="0"/>
                    <a:pt x="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7541982" y="4593695"/>
              <a:ext cx="280960" cy="6748"/>
            </a:xfrm>
            <a:custGeom>
              <a:rect b="b" l="l" r="r" t="t"/>
              <a:pathLst>
                <a:path extrusionOk="0" h="152" w="6329">
                  <a:moveTo>
                    <a:pt x="926" y="0"/>
                  </a:moveTo>
                  <a:cubicBezTo>
                    <a:pt x="639" y="0"/>
                    <a:pt x="409" y="0"/>
                    <a:pt x="248" y="7"/>
                  </a:cubicBezTo>
                  <a:cubicBezTo>
                    <a:pt x="86" y="11"/>
                    <a:pt x="0" y="18"/>
                    <a:pt x="0" y="25"/>
                  </a:cubicBezTo>
                  <a:cubicBezTo>
                    <a:pt x="0" y="32"/>
                    <a:pt x="86" y="43"/>
                    <a:pt x="248" y="54"/>
                  </a:cubicBezTo>
                  <a:cubicBezTo>
                    <a:pt x="434" y="61"/>
                    <a:pt x="661" y="72"/>
                    <a:pt x="926" y="82"/>
                  </a:cubicBezTo>
                  <a:cubicBezTo>
                    <a:pt x="1497" y="104"/>
                    <a:pt x="2287" y="133"/>
                    <a:pt x="3163" y="147"/>
                  </a:cubicBezTo>
                  <a:cubicBezTo>
                    <a:pt x="3388" y="150"/>
                    <a:pt x="3608" y="151"/>
                    <a:pt x="3820" y="151"/>
                  </a:cubicBezTo>
                  <a:cubicBezTo>
                    <a:pt x="4431" y="151"/>
                    <a:pt x="4976" y="140"/>
                    <a:pt x="5402" y="118"/>
                  </a:cubicBezTo>
                  <a:cubicBezTo>
                    <a:pt x="5689" y="104"/>
                    <a:pt x="5919" y="90"/>
                    <a:pt x="6080" y="75"/>
                  </a:cubicBezTo>
                  <a:cubicBezTo>
                    <a:pt x="6239" y="61"/>
                    <a:pt x="6328" y="50"/>
                    <a:pt x="6328" y="39"/>
                  </a:cubicBezTo>
                  <a:cubicBezTo>
                    <a:pt x="6328" y="32"/>
                    <a:pt x="6239" y="29"/>
                    <a:pt x="6077" y="29"/>
                  </a:cubicBezTo>
                  <a:cubicBezTo>
                    <a:pt x="5891" y="29"/>
                    <a:pt x="5664" y="32"/>
                    <a:pt x="5399" y="36"/>
                  </a:cubicBezTo>
                  <a:cubicBezTo>
                    <a:pt x="5190" y="37"/>
                    <a:pt x="4952" y="38"/>
                    <a:pt x="4691" y="38"/>
                  </a:cubicBezTo>
                  <a:cubicBezTo>
                    <a:pt x="4239" y="38"/>
                    <a:pt x="3719" y="35"/>
                    <a:pt x="3166" y="29"/>
                  </a:cubicBezTo>
                  <a:cubicBezTo>
                    <a:pt x="2290" y="14"/>
                    <a:pt x="1501" y="0"/>
                    <a:pt x="9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7729388" y="2654394"/>
              <a:ext cx="270000" cy="3729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7012480" y="2565990"/>
              <a:ext cx="867563" cy="416268"/>
            </a:xfrm>
            <a:custGeom>
              <a:rect b="b" l="l" r="r" t="t"/>
              <a:pathLst>
                <a:path extrusionOk="0" h="9377" w="19543">
                  <a:moveTo>
                    <a:pt x="15719" y="1"/>
                  </a:moveTo>
                  <a:cubicBezTo>
                    <a:pt x="15719" y="1"/>
                    <a:pt x="13863" y="5349"/>
                    <a:pt x="13296" y="5399"/>
                  </a:cubicBezTo>
                  <a:cubicBezTo>
                    <a:pt x="12923" y="5433"/>
                    <a:pt x="12548" y="5448"/>
                    <a:pt x="12173" y="5448"/>
                  </a:cubicBezTo>
                  <a:cubicBezTo>
                    <a:pt x="9377" y="5448"/>
                    <a:pt x="6631" y="4593"/>
                    <a:pt x="5590" y="4229"/>
                  </a:cubicBezTo>
                  <a:cubicBezTo>
                    <a:pt x="5471" y="4096"/>
                    <a:pt x="5331" y="3934"/>
                    <a:pt x="5181" y="3733"/>
                  </a:cubicBezTo>
                  <a:cubicBezTo>
                    <a:pt x="5048" y="3565"/>
                    <a:pt x="4951" y="3374"/>
                    <a:pt x="4883" y="3170"/>
                  </a:cubicBezTo>
                  <a:cubicBezTo>
                    <a:pt x="4803" y="2922"/>
                    <a:pt x="4710" y="2589"/>
                    <a:pt x="4714" y="2391"/>
                  </a:cubicBezTo>
                  <a:cubicBezTo>
                    <a:pt x="4718" y="2224"/>
                    <a:pt x="4587" y="2113"/>
                    <a:pt x="4458" y="2113"/>
                  </a:cubicBezTo>
                  <a:cubicBezTo>
                    <a:pt x="4396" y="2113"/>
                    <a:pt x="4335" y="2139"/>
                    <a:pt x="4290" y="2197"/>
                  </a:cubicBezTo>
                  <a:cubicBezTo>
                    <a:pt x="4154" y="2373"/>
                    <a:pt x="4118" y="3048"/>
                    <a:pt x="4430" y="3773"/>
                  </a:cubicBezTo>
                  <a:cubicBezTo>
                    <a:pt x="4543" y="4038"/>
                    <a:pt x="4468" y="4130"/>
                    <a:pt x="4309" y="4130"/>
                  </a:cubicBezTo>
                  <a:cubicBezTo>
                    <a:pt x="4031" y="4130"/>
                    <a:pt x="3493" y="3849"/>
                    <a:pt x="3235" y="3719"/>
                  </a:cubicBezTo>
                  <a:cubicBezTo>
                    <a:pt x="2855" y="3527"/>
                    <a:pt x="1702" y="3012"/>
                    <a:pt x="1429" y="3012"/>
                  </a:cubicBezTo>
                  <a:cubicBezTo>
                    <a:pt x="1411" y="3012"/>
                    <a:pt x="1397" y="3015"/>
                    <a:pt x="1387" y="3019"/>
                  </a:cubicBezTo>
                  <a:cubicBezTo>
                    <a:pt x="1150" y="3130"/>
                    <a:pt x="1225" y="3403"/>
                    <a:pt x="1634" y="3597"/>
                  </a:cubicBezTo>
                  <a:cubicBezTo>
                    <a:pt x="2047" y="3795"/>
                    <a:pt x="3228" y="4459"/>
                    <a:pt x="3110" y="4666"/>
                  </a:cubicBezTo>
                  <a:cubicBezTo>
                    <a:pt x="3100" y="4684"/>
                    <a:pt x="3075" y="4693"/>
                    <a:pt x="3037" y="4693"/>
                  </a:cubicBezTo>
                  <a:cubicBezTo>
                    <a:pt x="2650" y="4693"/>
                    <a:pt x="948" y="3808"/>
                    <a:pt x="948" y="3808"/>
                  </a:cubicBezTo>
                  <a:cubicBezTo>
                    <a:pt x="948" y="3808"/>
                    <a:pt x="743" y="3656"/>
                    <a:pt x="574" y="3656"/>
                  </a:cubicBezTo>
                  <a:cubicBezTo>
                    <a:pt x="506" y="3656"/>
                    <a:pt x="444" y="3681"/>
                    <a:pt x="403" y="3748"/>
                  </a:cubicBezTo>
                  <a:cubicBezTo>
                    <a:pt x="141" y="4174"/>
                    <a:pt x="2403" y="5144"/>
                    <a:pt x="2621" y="5230"/>
                  </a:cubicBezTo>
                  <a:cubicBezTo>
                    <a:pt x="2752" y="5283"/>
                    <a:pt x="2678" y="5464"/>
                    <a:pt x="2554" y="5464"/>
                  </a:cubicBezTo>
                  <a:cubicBezTo>
                    <a:pt x="2534" y="5464"/>
                    <a:pt x="2514" y="5460"/>
                    <a:pt x="2492" y="5449"/>
                  </a:cubicBezTo>
                  <a:cubicBezTo>
                    <a:pt x="2355" y="5387"/>
                    <a:pt x="1063" y="4668"/>
                    <a:pt x="469" y="4668"/>
                  </a:cubicBezTo>
                  <a:cubicBezTo>
                    <a:pt x="346" y="4668"/>
                    <a:pt x="252" y="4699"/>
                    <a:pt x="206" y="4774"/>
                  </a:cubicBezTo>
                  <a:cubicBezTo>
                    <a:pt x="1" y="5105"/>
                    <a:pt x="2058" y="5589"/>
                    <a:pt x="2323" y="6016"/>
                  </a:cubicBezTo>
                  <a:cubicBezTo>
                    <a:pt x="2373" y="6097"/>
                    <a:pt x="2349" y="6129"/>
                    <a:pt x="2277" y="6129"/>
                  </a:cubicBezTo>
                  <a:cubicBezTo>
                    <a:pt x="2151" y="6129"/>
                    <a:pt x="1877" y="6033"/>
                    <a:pt x="1588" y="5937"/>
                  </a:cubicBezTo>
                  <a:cubicBezTo>
                    <a:pt x="1297" y="5841"/>
                    <a:pt x="990" y="5747"/>
                    <a:pt x="797" y="5747"/>
                  </a:cubicBezTo>
                  <a:cubicBezTo>
                    <a:pt x="708" y="5747"/>
                    <a:pt x="643" y="5767"/>
                    <a:pt x="615" y="5816"/>
                  </a:cubicBezTo>
                  <a:cubicBezTo>
                    <a:pt x="547" y="5937"/>
                    <a:pt x="514" y="6038"/>
                    <a:pt x="1620" y="6436"/>
                  </a:cubicBezTo>
                  <a:cubicBezTo>
                    <a:pt x="2154" y="6630"/>
                    <a:pt x="3167" y="6866"/>
                    <a:pt x="4086" y="7065"/>
                  </a:cubicBezTo>
                  <a:lnTo>
                    <a:pt x="4082" y="7075"/>
                  </a:lnTo>
                  <a:cubicBezTo>
                    <a:pt x="4082" y="7075"/>
                    <a:pt x="9223" y="9377"/>
                    <a:pt x="13225" y="9377"/>
                  </a:cubicBezTo>
                  <a:cubicBezTo>
                    <a:pt x="15156" y="9377"/>
                    <a:pt x="16821" y="8841"/>
                    <a:pt x="17517" y="7254"/>
                  </a:cubicBezTo>
                  <a:cubicBezTo>
                    <a:pt x="19462" y="2812"/>
                    <a:pt x="19542" y="2490"/>
                    <a:pt x="19525" y="2490"/>
                  </a:cubicBezTo>
                  <a:lnTo>
                    <a:pt x="19525" y="2490"/>
                  </a:lnTo>
                  <a:cubicBezTo>
                    <a:pt x="19522" y="2490"/>
                    <a:pt x="19516" y="2499"/>
                    <a:pt x="19516" y="2499"/>
                  </a:cubicBezTo>
                  <a:lnTo>
                    <a:pt x="15719"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7607725" y="2352468"/>
              <a:ext cx="295610" cy="523654"/>
            </a:xfrm>
            <a:custGeom>
              <a:rect b="b" l="l" r="r" t="t"/>
              <a:pathLst>
                <a:path extrusionOk="0" h="11796" w="6659">
                  <a:moveTo>
                    <a:pt x="3544" y="1"/>
                  </a:moveTo>
                  <a:lnTo>
                    <a:pt x="3529" y="26"/>
                  </a:lnTo>
                  <a:lnTo>
                    <a:pt x="3170" y="895"/>
                  </a:lnTo>
                  <a:lnTo>
                    <a:pt x="3135" y="977"/>
                  </a:lnTo>
                  <a:lnTo>
                    <a:pt x="3049" y="1185"/>
                  </a:lnTo>
                  <a:lnTo>
                    <a:pt x="3012" y="1268"/>
                  </a:lnTo>
                  <a:lnTo>
                    <a:pt x="2284" y="3016"/>
                  </a:lnTo>
                  <a:cubicBezTo>
                    <a:pt x="2154" y="3594"/>
                    <a:pt x="2007" y="4168"/>
                    <a:pt x="1843" y="4735"/>
                  </a:cubicBezTo>
                  <a:cubicBezTo>
                    <a:pt x="1831" y="4771"/>
                    <a:pt x="1821" y="4807"/>
                    <a:pt x="1810" y="4843"/>
                  </a:cubicBezTo>
                  <a:cubicBezTo>
                    <a:pt x="1745" y="5058"/>
                    <a:pt x="1681" y="5270"/>
                    <a:pt x="1613" y="5482"/>
                  </a:cubicBezTo>
                  <a:cubicBezTo>
                    <a:pt x="1175" y="6824"/>
                    <a:pt x="632" y="8134"/>
                    <a:pt x="1" y="9420"/>
                  </a:cubicBezTo>
                  <a:lnTo>
                    <a:pt x="4527" y="11795"/>
                  </a:lnTo>
                  <a:cubicBezTo>
                    <a:pt x="4527" y="11795"/>
                    <a:pt x="6257" y="8701"/>
                    <a:pt x="6630" y="4513"/>
                  </a:cubicBezTo>
                  <a:cubicBezTo>
                    <a:pt x="6649" y="4308"/>
                    <a:pt x="6655" y="4114"/>
                    <a:pt x="6655" y="3928"/>
                  </a:cubicBezTo>
                  <a:cubicBezTo>
                    <a:pt x="6659" y="697"/>
                    <a:pt x="4096" y="94"/>
                    <a:pt x="3619" y="12"/>
                  </a:cubicBezTo>
                  <a:lnTo>
                    <a:pt x="3612" y="12"/>
                  </a:lnTo>
                  <a:cubicBezTo>
                    <a:pt x="3569" y="1"/>
                    <a:pt x="3544" y="1"/>
                    <a:pt x="3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7704500" y="2352779"/>
              <a:ext cx="67255" cy="59797"/>
            </a:xfrm>
            <a:custGeom>
              <a:rect b="b" l="l" r="r" t="t"/>
              <a:pathLst>
                <a:path extrusionOk="0" h="1347" w="1515">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7686477" y="2424338"/>
              <a:ext cx="175173" cy="164297"/>
            </a:xfrm>
            <a:custGeom>
              <a:rect b="b" l="l" r="r" t="t"/>
              <a:pathLst>
                <a:path extrusionOk="0" h="3701" w="3946">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7661484" y="2644696"/>
              <a:ext cx="212773" cy="94867"/>
            </a:xfrm>
            <a:custGeom>
              <a:rect b="b" l="l" r="r" t="t"/>
              <a:pathLst>
                <a:path extrusionOk="0" h="2137" w="4793">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7"/>
            <p:cNvSpPr/>
            <p:nvPr/>
          </p:nvSpPr>
          <p:spPr>
            <a:xfrm>
              <a:off x="7609990" y="2539844"/>
              <a:ext cx="90738" cy="227955"/>
            </a:xfrm>
            <a:custGeom>
              <a:rect b="b" l="l" r="r" t="t"/>
              <a:pathLst>
                <a:path extrusionOk="0" h="5135" w="2044">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7"/>
            <p:cNvSpPr/>
            <p:nvPr/>
          </p:nvSpPr>
          <p:spPr>
            <a:xfrm>
              <a:off x="7704500" y="2352779"/>
              <a:ext cx="67255" cy="59797"/>
            </a:xfrm>
            <a:custGeom>
              <a:rect b="b" l="l" r="r" t="t"/>
              <a:pathLst>
                <a:path extrusionOk="0" h="1347" w="1515">
                  <a:moveTo>
                    <a:pt x="1489" y="1"/>
                  </a:moveTo>
                  <a:cubicBezTo>
                    <a:pt x="1452" y="1"/>
                    <a:pt x="1366" y="12"/>
                    <a:pt x="1243" y="23"/>
                  </a:cubicBezTo>
                  <a:cubicBezTo>
                    <a:pt x="1074" y="40"/>
                    <a:pt x="833" y="58"/>
                    <a:pt x="550" y="69"/>
                  </a:cubicBezTo>
                  <a:lnTo>
                    <a:pt x="464" y="73"/>
                  </a:lnTo>
                  <a:lnTo>
                    <a:pt x="507" y="148"/>
                  </a:lnTo>
                  <a:cubicBezTo>
                    <a:pt x="636" y="363"/>
                    <a:pt x="776" y="600"/>
                    <a:pt x="923" y="848"/>
                  </a:cubicBezTo>
                  <a:cubicBezTo>
                    <a:pt x="994" y="965"/>
                    <a:pt x="1065" y="1081"/>
                    <a:pt x="1133" y="1192"/>
                  </a:cubicBezTo>
                  <a:lnTo>
                    <a:pt x="1133" y="1192"/>
                  </a:lnTo>
                  <a:cubicBezTo>
                    <a:pt x="925" y="1164"/>
                    <a:pt x="735" y="1153"/>
                    <a:pt x="574" y="1153"/>
                  </a:cubicBezTo>
                  <a:cubicBezTo>
                    <a:pt x="492" y="1153"/>
                    <a:pt x="418" y="1156"/>
                    <a:pt x="352" y="1160"/>
                  </a:cubicBezTo>
                  <a:cubicBezTo>
                    <a:pt x="130" y="1178"/>
                    <a:pt x="0" y="1207"/>
                    <a:pt x="0" y="1218"/>
                  </a:cubicBezTo>
                  <a:cubicBezTo>
                    <a:pt x="0" y="1250"/>
                    <a:pt x="528" y="1189"/>
                    <a:pt x="1235" y="1322"/>
                  </a:cubicBezTo>
                  <a:lnTo>
                    <a:pt x="1357" y="1347"/>
                  </a:lnTo>
                  <a:lnTo>
                    <a:pt x="1357" y="1347"/>
                  </a:lnTo>
                  <a:lnTo>
                    <a:pt x="1293" y="1239"/>
                  </a:lnTo>
                  <a:cubicBezTo>
                    <a:pt x="1206" y="1095"/>
                    <a:pt x="1117" y="941"/>
                    <a:pt x="1024" y="787"/>
                  </a:cubicBezTo>
                  <a:cubicBezTo>
                    <a:pt x="890" y="568"/>
                    <a:pt x="762" y="359"/>
                    <a:pt x="642" y="167"/>
                  </a:cubicBezTo>
                  <a:lnTo>
                    <a:pt x="642" y="167"/>
                  </a:lnTo>
                  <a:cubicBezTo>
                    <a:pt x="1169" y="124"/>
                    <a:pt x="1514" y="32"/>
                    <a:pt x="1508" y="5"/>
                  </a:cubicBezTo>
                  <a:cubicBezTo>
                    <a:pt x="1507" y="2"/>
                    <a:pt x="1500" y="1"/>
                    <a:pt x="148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3" name="Google Shape;1893;p47"/>
            <p:cNvGrpSpPr/>
            <p:nvPr/>
          </p:nvGrpSpPr>
          <p:grpSpPr>
            <a:xfrm>
              <a:off x="7331478" y="2343723"/>
              <a:ext cx="542780" cy="395840"/>
              <a:chOff x="7331478" y="2343723"/>
              <a:chExt cx="542780" cy="395840"/>
            </a:xfrm>
          </p:grpSpPr>
          <p:sp>
            <p:nvSpPr>
              <p:cNvPr id="1894" name="Google Shape;1894;p47"/>
              <p:cNvSpPr/>
              <p:nvPr/>
            </p:nvSpPr>
            <p:spPr>
              <a:xfrm>
                <a:off x="7445431" y="2352912"/>
                <a:ext cx="326019" cy="156084"/>
              </a:xfrm>
              <a:custGeom>
                <a:rect b="b" l="l" r="r" t="t"/>
                <a:pathLst>
                  <a:path extrusionOk="0" h="3516" w="7344">
                    <a:moveTo>
                      <a:pt x="7339" y="0"/>
                    </a:moveTo>
                    <a:cubicBezTo>
                      <a:pt x="7319" y="0"/>
                      <a:pt x="7238" y="23"/>
                      <a:pt x="7097" y="48"/>
                    </a:cubicBezTo>
                    <a:cubicBezTo>
                      <a:pt x="6935" y="80"/>
                      <a:pt x="6698" y="80"/>
                      <a:pt x="6386" y="91"/>
                    </a:cubicBezTo>
                    <a:lnTo>
                      <a:pt x="6343" y="91"/>
                    </a:lnTo>
                    <a:lnTo>
                      <a:pt x="6364" y="134"/>
                    </a:lnTo>
                    <a:cubicBezTo>
                      <a:pt x="6540" y="429"/>
                      <a:pt x="6754" y="790"/>
                      <a:pt x="7001" y="1210"/>
                    </a:cubicBezTo>
                    <a:lnTo>
                      <a:pt x="7001" y="1210"/>
                    </a:lnTo>
                    <a:cubicBezTo>
                      <a:pt x="6774" y="1170"/>
                      <a:pt x="6525" y="1146"/>
                      <a:pt x="6264" y="1146"/>
                    </a:cubicBezTo>
                    <a:cubicBezTo>
                      <a:pt x="6124" y="1146"/>
                      <a:pt x="5980" y="1153"/>
                      <a:pt x="5833" y="1168"/>
                    </a:cubicBezTo>
                    <a:lnTo>
                      <a:pt x="5783" y="1172"/>
                    </a:lnTo>
                    <a:lnTo>
                      <a:pt x="5790" y="1222"/>
                    </a:lnTo>
                    <a:cubicBezTo>
                      <a:pt x="5830" y="1619"/>
                      <a:pt x="5820" y="2076"/>
                      <a:pt x="5952" y="2537"/>
                    </a:cubicBezTo>
                    <a:lnTo>
                      <a:pt x="5952" y="2537"/>
                    </a:lnTo>
                    <a:cubicBezTo>
                      <a:pt x="5548" y="2431"/>
                      <a:pt x="5121" y="2306"/>
                      <a:pt x="4738" y="2076"/>
                    </a:cubicBezTo>
                    <a:lnTo>
                      <a:pt x="4667" y="2036"/>
                    </a:lnTo>
                    <a:lnTo>
                      <a:pt x="4652" y="2116"/>
                    </a:lnTo>
                    <a:cubicBezTo>
                      <a:pt x="4575" y="2496"/>
                      <a:pt x="4492" y="2898"/>
                      <a:pt x="4409" y="3304"/>
                    </a:cubicBezTo>
                    <a:lnTo>
                      <a:pt x="4409" y="3304"/>
                    </a:lnTo>
                    <a:cubicBezTo>
                      <a:pt x="4261" y="3179"/>
                      <a:pt x="4111" y="3043"/>
                      <a:pt x="3966" y="2898"/>
                    </a:cubicBezTo>
                    <a:cubicBezTo>
                      <a:pt x="3802" y="2733"/>
                      <a:pt x="3651" y="2565"/>
                      <a:pt x="3511" y="2385"/>
                    </a:cubicBezTo>
                    <a:lnTo>
                      <a:pt x="3474" y="2338"/>
                    </a:lnTo>
                    <a:lnTo>
                      <a:pt x="3428" y="2378"/>
                    </a:lnTo>
                    <a:cubicBezTo>
                      <a:pt x="3052" y="2677"/>
                      <a:pt x="2681" y="2967"/>
                      <a:pt x="2326" y="3250"/>
                    </a:cubicBezTo>
                    <a:lnTo>
                      <a:pt x="2326" y="3250"/>
                    </a:lnTo>
                    <a:cubicBezTo>
                      <a:pt x="2249" y="2872"/>
                      <a:pt x="2169" y="2504"/>
                      <a:pt x="2096" y="2152"/>
                    </a:cubicBezTo>
                    <a:lnTo>
                      <a:pt x="2086" y="2091"/>
                    </a:lnTo>
                    <a:lnTo>
                      <a:pt x="2025" y="2112"/>
                    </a:lnTo>
                    <a:cubicBezTo>
                      <a:pt x="1616" y="2262"/>
                      <a:pt x="1225" y="2402"/>
                      <a:pt x="859" y="2533"/>
                    </a:cubicBezTo>
                    <a:lnTo>
                      <a:pt x="859" y="2533"/>
                    </a:lnTo>
                    <a:cubicBezTo>
                      <a:pt x="976" y="2066"/>
                      <a:pt x="1087" y="1639"/>
                      <a:pt x="1185" y="1254"/>
                    </a:cubicBezTo>
                    <a:lnTo>
                      <a:pt x="1196" y="1211"/>
                    </a:lnTo>
                    <a:lnTo>
                      <a:pt x="1153" y="1204"/>
                    </a:lnTo>
                    <a:cubicBezTo>
                      <a:pt x="749" y="1143"/>
                      <a:pt x="398" y="1091"/>
                      <a:pt x="99" y="1046"/>
                    </a:cubicBezTo>
                    <a:lnTo>
                      <a:pt x="99" y="1046"/>
                    </a:lnTo>
                    <a:cubicBezTo>
                      <a:pt x="282" y="761"/>
                      <a:pt x="425" y="533"/>
                      <a:pt x="532" y="368"/>
                    </a:cubicBezTo>
                    <a:cubicBezTo>
                      <a:pt x="578" y="292"/>
                      <a:pt x="614" y="231"/>
                      <a:pt x="646" y="181"/>
                    </a:cubicBezTo>
                    <a:cubicBezTo>
                      <a:pt x="668" y="138"/>
                      <a:pt x="682" y="116"/>
                      <a:pt x="679" y="113"/>
                    </a:cubicBezTo>
                    <a:lnTo>
                      <a:pt x="679" y="113"/>
                    </a:lnTo>
                    <a:cubicBezTo>
                      <a:pt x="675" y="113"/>
                      <a:pt x="661" y="131"/>
                      <a:pt x="632" y="174"/>
                    </a:cubicBezTo>
                    <a:cubicBezTo>
                      <a:pt x="596" y="221"/>
                      <a:pt x="557" y="278"/>
                      <a:pt x="502" y="350"/>
                    </a:cubicBezTo>
                    <a:cubicBezTo>
                      <a:pt x="388" y="522"/>
                      <a:pt x="230" y="756"/>
                      <a:pt x="25" y="1049"/>
                    </a:cubicBezTo>
                    <a:lnTo>
                      <a:pt x="0" y="1089"/>
                    </a:lnTo>
                    <a:lnTo>
                      <a:pt x="47" y="1097"/>
                    </a:lnTo>
                    <a:cubicBezTo>
                      <a:pt x="341" y="1148"/>
                      <a:pt x="689" y="1207"/>
                      <a:pt x="1094" y="1275"/>
                    </a:cubicBezTo>
                    <a:lnTo>
                      <a:pt x="1094" y="1275"/>
                    </a:lnTo>
                    <a:cubicBezTo>
                      <a:pt x="989" y="1673"/>
                      <a:pt x="872" y="2115"/>
                      <a:pt x="739" y="2596"/>
                    </a:cubicBezTo>
                    <a:lnTo>
                      <a:pt x="718" y="2686"/>
                    </a:lnTo>
                    <a:lnTo>
                      <a:pt x="718" y="2686"/>
                    </a:lnTo>
                    <a:lnTo>
                      <a:pt x="804" y="2654"/>
                    </a:lnTo>
                    <a:cubicBezTo>
                      <a:pt x="1182" y="2524"/>
                      <a:pt x="1582" y="2384"/>
                      <a:pt x="2005" y="2237"/>
                    </a:cubicBezTo>
                    <a:lnTo>
                      <a:pt x="2005" y="2237"/>
                    </a:lnTo>
                    <a:cubicBezTo>
                      <a:pt x="2077" y="2600"/>
                      <a:pt x="2155" y="2975"/>
                      <a:pt x="2233" y="3365"/>
                    </a:cubicBezTo>
                    <a:lnTo>
                      <a:pt x="2251" y="3454"/>
                    </a:lnTo>
                    <a:lnTo>
                      <a:pt x="2326" y="3397"/>
                    </a:lnTo>
                    <a:cubicBezTo>
                      <a:pt x="2689" y="3111"/>
                      <a:pt x="3067" y="2811"/>
                      <a:pt x="3456" y="2505"/>
                    </a:cubicBezTo>
                    <a:lnTo>
                      <a:pt x="3456" y="2505"/>
                    </a:lnTo>
                    <a:cubicBezTo>
                      <a:pt x="3586" y="2669"/>
                      <a:pt x="3729" y="2829"/>
                      <a:pt x="3880" y="2981"/>
                    </a:cubicBezTo>
                    <a:cubicBezTo>
                      <a:pt x="4052" y="3153"/>
                      <a:pt x="4232" y="3315"/>
                      <a:pt x="4412" y="3458"/>
                    </a:cubicBezTo>
                    <a:lnTo>
                      <a:pt x="4487" y="3516"/>
                    </a:lnTo>
                    <a:lnTo>
                      <a:pt x="4505" y="3423"/>
                    </a:lnTo>
                    <a:cubicBezTo>
                      <a:pt x="4589" y="3008"/>
                      <a:pt x="4670" y="2603"/>
                      <a:pt x="4748" y="2214"/>
                    </a:cubicBezTo>
                    <a:lnTo>
                      <a:pt x="4748" y="2214"/>
                    </a:lnTo>
                    <a:cubicBezTo>
                      <a:pt x="5165" y="2445"/>
                      <a:pt x="5605" y="2559"/>
                      <a:pt x="6020" y="2664"/>
                    </a:cubicBezTo>
                    <a:lnTo>
                      <a:pt x="6113" y="2690"/>
                    </a:lnTo>
                    <a:lnTo>
                      <a:pt x="6084" y="2596"/>
                    </a:lnTo>
                    <a:cubicBezTo>
                      <a:pt x="5932" y="2143"/>
                      <a:pt x="5933" y="1681"/>
                      <a:pt x="5888" y="1260"/>
                    </a:cubicBezTo>
                    <a:lnTo>
                      <a:pt x="5888" y="1260"/>
                    </a:lnTo>
                    <a:cubicBezTo>
                      <a:pt x="6035" y="1245"/>
                      <a:pt x="6179" y="1238"/>
                      <a:pt x="6318" y="1238"/>
                    </a:cubicBezTo>
                    <a:cubicBezTo>
                      <a:pt x="6588" y="1238"/>
                      <a:pt x="6843" y="1263"/>
                      <a:pt x="7075" y="1304"/>
                    </a:cubicBezTo>
                    <a:lnTo>
                      <a:pt x="7161" y="1319"/>
                    </a:lnTo>
                    <a:lnTo>
                      <a:pt x="7114" y="1243"/>
                    </a:lnTo>
                    <a:cubicBezTo>
                      <a:pt x="6852" y="816"/>
                      <a:pt x="6623" y="444"/>
                      <a:pt x="6434" y="142"/>
                    </a:cubicBezTo>
                    <a:lnTo>
                      <a:pt x="6434" y="142"/>
                    </a:lnTo>
                    <a:cubicBezTo>
                      <a:pt x="6721" y="126"/>
                      <a:pt x="6949" y="114"/>
                      <a:pt x="7104" y="73"/>
                    </a:cubicBezTo>
                    <a:cubicBezTo>
                      <a:pt x="7183" y="55"/>
                      <a:pt x="7243" y="37"/>
                      <a:pt x="7283" y="27"/>
                    </a:cubicBezTo>
                    <a:cubicBezTo>
                      <a:pt x="7322" y="12"/>
                      <a:pt x="7344" y="5"/>
                      <a:pt x="7344" y="2"/>
                    </a:cubicBezTo>
                    <a:cubicBezTo>
                      <a:pt x="7343" y="1"/>
                      <a:pt x="7342" y="0"/>
                      <a:pt x="73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7331478" y="2423760"/>
                <a:ext cx="530180" cy="215259"/>
              </a:xfrm>
              <a:custGeom>
                <a:rect b="b" l="l" r="r" t="t"/>
                <a:pathLst>
                  <a:path extrusionOk="0" h="4849" w="11943">
                    <a:moveTo>
                      <a:pt x="11342" y="1"/>
                    </a:moveTo>
                    <a:cubicBezTo>
                      <a:pt x="11258" y="1"/>
                      <a:pt x="11166" y="9"/>
                      <a:pt x="11067" y="31"/>
                    </a:cubicBezTo>
                    <a:lnTo>
                      <a:pt x="11045" y="35"/>
                    </a:lnTo>
                    <a:lnTo>
                      <a:pt x="11049" y="56"/>
                    </a:lnTo>
                    <a:cubicBezTo>
                      <a:pt x="11088" y="301"/>
                      <a:pt x="11150" y="599"/>
                      <a:pt x="11231" y="932"/>
                    </a:cubicBezTo>
                    <a:cubicBezTo>
                      <a:pt x="11313" y="1253"/>
                      <a:pt x="11414" y="1611"/>
                      <a:pt x="11505" y="2009"/>
                    </a:cubicBezTo>
                    <a:lnTo>
                      <a:pt x="11505" y="2009"/>
                    </a:lnTo>
                    <a:cubicBezTo>
                      <a:pt x="10991" y="1860"/>
                      <a:pt x="10400" y="1739"/>
                      <a:pt x="9785" y="1525"/>
                    </a:cubicBezTo>
                    <a:lnTo>
                      <a:pt x="9714" y="1503"/>
                    </a:lnTo>
                    <a:lnTo>
                      <a:pt x="9721" y="1575"/>
                    </a:lnTo>
                    <a:cubicBezTo>
                      <a:pt x="9783" y="2185"/>
                      <a:pt x="9775" y="2863"/>
                      <a:pt x="9807" y="3586"/>
                    </a:cubicBezTo>
                    <a:lnTo>
                      <a:pt x="9807" y="3586"/>
                    </a:lnTo>
                    <a:cubicBezTo>
                      <a:pt x="9268" y="3496"/>
                      <a:pt x="8722" y="3322"/>
                      <a:pt x="8152" y="3132"/>
                    </a:cubicBezTo>
                    <a:cubicBezTo>
                      <a:pt x="8113" y="3122"/>
                      <a:pt x="8073" y="3111"/>
                      <a:pt x="8030" y="3104"/>
                    </a:cubicBezTo>
                    <a:cubicBezTo>
                      <a:pt x="8009" y="3101"/>
                      <a:pt x="7987" y="3097"/>
                      <a:pt x="7955" y="3097"/>
                    </a:cubicBezTo>
                    <a:cubicBezTo>
                      <a:pt x="7919" y="3104"/>
                      <a:pt x="7898" y="3119"/>
                      <a:pt x="7876" y="3132"/>
                    </a:cubicBezTo>
                    <a:cubicBezTo>
                      <a:pt x="7790" y="3205"/>
                      <a:pt x="7775" y="3291"/>
                      <a:pt x="7743" y="3362"/>
                    </a:cubicBezTo>
                    <a:cubicBezTo>
                      <a:pt x="7682" y="3506"/>
                      <a:pt x="7618" y="3653"/>
                      <a:pt x="7557" y="3804"/>
                    </a:cubicBezTo>
                    <a:cubicBezTo>
                      <a:pt x="7446" y="4072"/>
                      <a:pt x="7334" y="4343"/>
                      <a:pt x="7218" y="4620"/>
                    </a:cubicBezTo>
                    <a:lnTo>
                      <a:pt x="7218" y="4620"/>
                    </a:lnTo>
                    <a:cubicBezTo>
                      <a:pt x="6859" y="4173"/>
                      <a:pt x="6486" y="3708"/>
                      <a:pt x="6106" y="3233"/>
                    </a:cubicBezTo>
                    <a:lnTo>
                      <a:pt x="6016" y="3126"/>
                    </a:lnTo>
                    <a:lnTo>
                      <a:pt x="5984" y="3083"/>
                    </a:lnTo>
                    <a:lnTo>
                      <a:pt x="5938" y="3114"/>
                    </a:lnTo>
                    <a:cubicBezTo>
                      <a:pt x="5314" y="3544"/>
                      <a:pt x="4704" y="3967"/>
                      <a:pt x="4110" y="4374"/>
                    </a:cubicBezTo>
                    <a:lnTo>
                      <a:pt x="4110" y="4374"/>
                    </a:lnTo>
                    <a:cubicBezTo>
                      <a:pt x="3904" y="3786"/>
                      <a:pt x="3704" y="3214"/>
                      <a:pt x="3511" y="2666"/>
                    </a:cubicBezTo>
                    <a:lnTo>
                      <a:pt x="3486" y="2598"/>
                    </a:lnTo>
                    <a:lnTo>
                      <a:pt x="3429" y="2637"/>
                    </a:lnTo>
                    <a:cubicBezTo>
                      <a:pt x="2763" y="3072"/>
                      <a:pt x="2084" y="3410"/>
                      <a:pt x="1427" y="3665"/>
                    </a:cubicBezTo>
                    <a:lnTo>
                      <a:pt x="1427" y="3665"/>
                    </a:lnTo>
                    <a:cubicBezTo>
                      <a:pt x="1547" y="2740"/>
                      <a:pt x="1659" y="1908"/>
                      <a:pt x="1756" y="1184"/>
                    </a:cubicBezTo>
                    <a:lnTo>
                      <a:pt x="1763" y="1116"/>
                    </a:lnTo>
                    <a:lnTo>
                      <a:pt x="1763" y="1116"/>
                    </a:lnTo>
                    <a:lnTo>
                      <a:pt x="1702" y="1144"/>
                    </a:lnTo>
                    <a:cubicBezTo>
                      <a:pt x="1150" y="1368"/>
                      <a:pt x="629" y="1438"/>
                      <a:pt x="198" y="1438"/>
                    </a:cubicBezTo>
                    <a:cubicBezTo>
                      <a:pt x="157" y="1438"/>
                      <a:pt x="117" y="1437"/>
                      <a:pt x="78" y="1436"/>
                    </a:cubicBezTo>
                    <a:lnTo>
                      <a:pt x="78" y="1436"/>
                    </a:lnTo>
                    <a:cubicBezTo>
                      <a:pt x="233" y="990"/>
                      <a:pt x="355" y="643"/>
                      <a:pt x="439" y="394"/>
                    </a:cubicBezTo>
                    <a:cubicBezTo>
                      <a:pt x="478" y="279"/>
                      <a:pt x="507" y="186"/>
                      <a:pt x="532" y="117"/>
                    </a:cubicBezTo>
                    <a:cubicBezTo>
                      <a:pt x="550" y="53"/>
                      <a:pt x="561" y="21"/>
                      <a:pt x="557" y="21"/>
                    </a:cubicBezTo>
                    <a:lnTo>
                      <a:pt x="557" y="21"/>
                    </a:lnTo>
                    <a:cubicBezTo>
                      <a:pt x="557" y="21"/>
                      <a:pt x="543" y="49"/>
                      <a:pt x="518" y="111"/>
                    </a:cubicBezTo>
                    <a:cubicBezTo>
                      <a:pt x="493" y="182"/>
                      <a:pt x="457" y="272"/>
                      <a:pt x="410" y="387"/>
                    </a:cubicBezTo>
                    <a:cubicBezTo>
                      <a:pt x="317" y="634"/>
                      <a:pt x="184" y="994"/>
                      <a:pt x="11" y="1453"/>
                    </a:cubicBezTo>
                    <a:lnTo>
                      <a:pt x="1" y="1489"/>
                    </a:lnTo>
                    <a:lnTo>
                      <a:pt x="37" y="1489"/>
                    </a:lnTo>
                    <a:cubicBezTo>
                      <a:pt x="112" y="1493"/>
                      <a:pt x="190" y="1496"/>
                      <a:pt x="272" y="1496"/>
                    </a:cubicBezTo>
                    <a:cubicBezTo>
                      <a:pt x="678" y="1496"/>
                      <a:pt x="1159" y="1432"/>
                      <a:pt x="1668" y="1240"/>
                    </a:cubicBezTo>
                    <a:lnTo>
                      <a:pt x="1668" y="1240"/>
                    </a:lnTo>
                    <a:cubicBezTo>
                      <a:pt x="1566" y="1971"/>
                      <a:pt x="1447" y="2806"/>
                      <a:pt x="1315" y="3735"/>
                    </a:cubicBezTo>
                    <a:lnTo>
                      <a:pt x="1303" y="3818"/>
                    </a:lnTo>
                    <a:lnTo>
                      <a:pt x="1303" y="3818"/>
                    </a:lnTo>
                    <a:lnTo>
                      <a:pt x="1383" y="3790"/>
                    </a:lnTo>
                    <a:cubicBezTo>
                      <a:pt x="2052" y="3542"/>
                      <a:pt x="2746" y="3206"/>
                      <a:pt x="3427" y="2769"/>
                    </a:cubicBezTo>
                    <a:lnTo>
                      <a:pt x="3427" y="2769"/>
                    </a:lnTo>
                    <a:cubicBezTo>
                      <a:pt x="3621" y="3323"/>
                      <a:pt x="3821" y="3896"/>
                      <a:pt x="4025" y="4486"/>
                    </a:cubicBezTo>
                    <a:lnTo>
                      <a:pt x="4050" y="4557"/>
                    </a:lnTo>
                    <a:lnTo>
                      <a:pt x="4111" y="4514"/>
                    </a:lnTo>
                    <a:cubicBezTo>
                      <a:pt x="4710" y="4101"/>
                      <a:pt x="5327" y="3677"/>
                      <a:pt x="5961" y="3243"/>
                    </a:cubicBezTo>
                    <a:lnTo>
                      <a:pt x="5961" y="3243"/>
                    </a:lnTo>
                    <a:lnTo>
                      <a:pt x="6013" y="3308"/>
                    </a:lnTo>
                    <a:cubicBezTo>
                      <a:pt x="6415" y="3811"/>
                      <a:pt x="6813" y="4303"/>
                      <a:pt x="7190" y="4769"/>
                    </a:cubicBezTo>
                    <a:lnTo>
                      <a:pt x="7252" y="4848"/>
                    </a:lnTo>
                    <a:lnTo>
                      <a:pt x="7290" y="4755"/>
                    </a:lnTo>
                    <a:cubicBezTo>
                      <a:pt x="7416" y="4450"/>
                      <a:pt x="7542" y="4145"/>
                      <a:pt x="7664" y="3847"/>
                    </a:cubicBezTo>
                    <a:cubicBezTo>
                      <a:pt x="7725" y="3700"/>
                      <a:pt x="7786" y="3553"/>
                      <a:pt x="7847" y="3406"/>
                    </a:cubicBezTo>
                    <a:cubicBezTo>
                      <a:pt x="7880" y="3330"/>
                      <a:pt x="7905" y="3255"/>
                      <a:pt x="7944" y="3222"/>
                    </a:cubicBezTo>
                    <a:cubicBezTo>
                      <a:pt x="7950" y="3213"/>
                      <a:pt x="7962" y="3210"/>
                      <a:pt x="7977" y="3210"/>
                    </a:cubicBezTo>
                    <a:cubicBezTo>
                      <a:pt x="8013" y="3210"/>
                      <a:pt x="8069" y="3228"/>
                      <a:pt x="8117" y="3240"/>
                    </a:cubicBezTo>
                    <a:cubicBezTo>
                      <a:pt x="8708" y="3434"/>
                      <a:pt x="9286" y="3617"/>
                      <a:pt x="9853" y="3700"/>
                    </a:cubicBezTo>
                    <a:lnTo>
                      <a:pt x="9918" y="3710"/>
                    </a:lnTo>
                    <a:lnTo>
                      <a:pt x="9918" y="3646"/>
                    </a:lnTo>
                    <a:cubicBezTo>
                      <a:pt x="9881" y="2932"/>
                      <a:pt x="9882" y="2251"/>
                      <a:pt x="9822" y="1637"/>
                    </a:cubicBezTo>
                    <a:lnTo>
                      <a:pt x="9822" y="1637"/>
                    </a:lnTo>
                    <a:cubicBezTo>
                      <a:pt x="10446" y="1842"/>
                      <a:pt x="11039" y="1953"/>
                      <a:pt x="11544" y="2102"/>
                    </a:cubicBezTo>
                    <a:lnTo>
                      <a:pt x="11609" y="2120"/>
                    </a:lnTo>
                    <a:lnTo>
                      <a:pt x="11594" y="2056"/>
                    </a:lnTo>
                    <a:cubicBezTo>
                      <a:pt x="11494" y="1633"/>
                      <a:pt x="11382" y="1252"/>
                      <a:pt x="11293" y="918"/>
                    </a:cubicBezTo>
                    <a:cubicBezTo>
                      <a:pt x="11206" y="594"/>
                      <a:pt x="11139" y="310"/>
                      <a:pt x="11096" y="70"/>
                    </a:cubicBezTo>
                    <a:lnTo>
                      <a:pt x="11096" y="70"/>
                    </a:lnTo>
                    <a:cubicBezTo>
                      <a:pt x="11197" y="46"/>
                      <a:pt x="11293" y="37"/>
                      <a:pt x="11380" y="37"/>
                    </a:cubicBezTo>
                    <a:cubicBezTo>
                      <a:pt x="11521" y="37"/>
                      <a:pt x="11640" y="62"/>
                      <a:pt x="11727" y="86"/>
                    </a:cubicBezTo>
                    <a:cubicBezTo>
                      <a:pt x="11865" y="124"/>
                      <a:pt x="11933" y="161"/>
                      <a:pt x="11941" y="161"/>
                    </a:cubicBezTo>
                    <a:cubicBezTo>
                      <a:pt x="11942" y="161"/>
                      <a:pt x="11942" y="161"/>
                      <a:pt x="11942" y="161"/>
                    </a:cubicBezTo>
                    <a:cubicBezTo>
                      <a:pt x="11942" y="161"/>
                      <a:pt x="11878" y="111"/>
                      <a:pt x="11731" y="64"/>
                    </a:cubicBezTo>
                    <a:cubicBezTo>
                      <a:pt x="11638" y="33"/>
                      <a:pt x="11505" y="1"/>
                      <a:pt x="113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7513128" y="2343723"/>
                <a:ext cx="171444" cy="93713"/>
              </a:xfrm>
              <a:custGeom>
                <a:rect b="b" l="l" r="r" t="t"/>
                <a:pathLst>
                  <a:path extrusionOk="0" h="2111" w="3862">
                    <a:moveTo>
                      <a:pt x="3830" y="0"/>
                    </a:moveTo>
                    <a:cubicBezTo>
                      <a:pt x="3806" y="0"/>
                      <a:pt x="3862" y="354"/>
                      <a:pt x="3647" y="851"/>
                    </a:cubicBezTo>
                    <a:cubicBezTo>
                      <a:pt x="3540" y="1095"/>
                      <a:pt x="3360" y="1372"/>
                      <a:pt x="3087" y="1591"/>
                    </a:cubicBezTo>
                    <a:cubicBezTo>
                      <a:pt x="2815" y="1813"/>
                      <a:pt x="2441" y="1960"/>
                      <a:pt x="2035" y="1989"/>
                    </a:cubicBezTo>
                    <a:cubicBezTo>
                      <a:pt x="2000" y="1990"/>
                      <a:pt x="1965" y="1991"/>
                      <a:pt x="1930" y="1991"/>
                    </a:cubicBezTo>
                    <a:cubicBezTo>
                      <a:pt x="1563" y="1991"/>
                      <a:pt x="1213" y="1890"/>
                      <a:pt x="945" y="1720"/>
                    </a:cubicBezTo>
                    <a:cubicBezTo>
                      <a:pt x="643" y="1533"/>
                      <a:pt x="435" y="1282"/>
                      <a:pt x="299" y="1052"/>
                    </a:cubicBezTo>
                    <a:cubicBezTo>
                      <a:pt x="27" y="587"/>
                      <a:pt x="40" y="230"/>
                      <a:pt x="16" y="230"/>
                    </a:cubicBezTo>
                    <a:cubicBezTo>
                      <a:pt x="16" y="230"/>
                      <a:pt x="16" y="230"/>
                      <a:pt x="15" y="230"/>
                    </a:cubicBezTo>
                    <a:cubicBezTo>
                      <a:pt x="8" y="230"/>
                      <a:pt x="1" y="316"/>
                      <a:pt x="19" y="471"/>
                    </a:cubicBezTo>
                    <a:cubicBezTo>
                      <a:pt x="37" y="625"/>
                      <a:pt x="94" y="847"/>
                      <a:pt x="223" y="1095"/>
                    </a:cubicBezTo>
                    <a:cubicBezTo>
                      <a:pt x="356" y="1339"/>
                      <a:pt x="571" y="1609"/>
                      <a:pt x="887" y="1813"/>
                    </a:cubicBezTo>
                    <a:cubicBezTo>
                      <a:pt x="1174" y="2001"/>
                      <a:pt x="1545" y="2110"/>
                      <a:pt x="1937" y="2110"/>
                    </a:cubicBezTo>
                    <a:cubicBezTo>
                      <a:pt x="1973" y="2110"/>
                      <a:pt x="2008" y="2109"/>
                      <a:pt x="2043" y="2107"/>
                    </a:cubicBezTo>
                    <a:cubicBezTo>
                      <a:pt x="2474" y="2079"/>
                      <a:pt x="2872" y="1917"/>
                      <a:pt x="3155" y="1677"/>
                    </a:cubicBezTo>
                    <a:cubicBezTo>
                      <a:pt x="3443" y="1436"/>
                      <a:pt x="3622" y="1142"/>
                      <a:pt x="3726" y="883"/>
                    </a:cubicBezTo>
                    <a:cubicBezTo>
                      <a:pt x="3827" y="621"/>
                      <a:pt x="3856" y="395"/>
                      <a:pt x="3856" y="241"/>
                    </a:cubicBezTo>
                    <a:cubicBezTo>
                      <a:pt x="3856" y="83"/>
                      <a:pt x="3834" y="0"/>
                      <a:pt x="3831" y="0"/>
                    </a:cubicBezTo>
                    <a:cubicBezTo>
                      <a:pt x="3831" y="0"/>
                      <a:pt x="3830" y="0"/>
                      <a:pt x="38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7686477" y="2424338"/>
                <a:ext cx="175173" cy="164297"/>
              </a:xfrm>
              <a:custGeom>
                <a:rect b="b" l="l" r="r" t="t"/>
                <a:pathLst>
                  <a:path extrusionOk="0" h="3701" w="3946">
                    <a:moveTo>
                      <a:pt x="3030" y="0"/>
                    </a:moveTo>
                    <a:lnTo>
                      <a:pt x="3037" y="48"/>
                    </a:lnTo>
                    <a:cubicBezTo>
                      <a:pt x="3155" y="548"/>
                      <a:pt x="3308" y="1210"/>
                      <a:pt x="3483" y="1972"/>
                    </a:cubicBezTo>
                    <a:lnTo>
                      <a:pt x="3483" y="1972"/>
                    </a:lnTo>
                    <a:cubicBezTo>
                      <a:pt x="3073" y="1860"/>
                      <a:pt x="2631" y="1735"/>
                      <a:pt x="2172" y="1605"/>
                    </a:cubicBezTo>
                    <a:cubicBezTo>
                      <a:pt x="2043" y="1569"/>
                      <a:pt x="1914" y="1534"/>
                      <a:pt x="1788" y="1501"/>
                    </a:cubicBezTo>
                    <a:lnTo>
                      <a:pt x="1710" y="1479"/>
                    </a:lnTo>
                    <a:lnTo>
                      <a:pt x="1713" y="1559"/>
                    </a:lnTo>
                    <a:cubicBezTo>
                      <a:pt x="1751" y="2295"/>
                      <a:pt x="1786" y="2979"/>
                      <a:pt x="1814" y="3571"/>
                    </a:cubicBezTo>
                    <a:lnTo>
                      <a:pt x="1814" y="3571"/>
                    </a:lnTo>
                    <a:cubicBezTo>
                      <a:pt x="1293" y="3441"/>
                      <a:pt x="852" y="3331"/>
                      <a:pt x="521" y="3249"/>
                    </a:cubicBezTo>
                    <a:cubicBezTo>
                      <a:pt x="370" y="3217"/>
                      <a:pt x="245" y="3188"/>
                      <a:pt x="141" y="3163"/>
                    </a:cubicBezTo>
                    <a:cubicBezTo>
                      <a:pt x="66" y="3147"/>
                      <a:pt x="21" y="3140"/>
                      <a:pt x="8" y="3140"/>
                    </a:cubicBezTo>
                    <a:cubicBezTo>
                      <a:pt x="5" y="3140"/>
                      <a:pt x="4" y="3140"/>
                      <a:pt x="4" y="3141"/>
                    </a:cubicBezTo>
                    <a:cubicBezTo>
                      <a:pt x="1" y="3149"/>
                      <a:pt x="47" y="3163"/>
                      <a:pt x="130" y="3192"/>
                    </a:cubicBezTo>
                    <a:cubicBezTo>
                      <a:pt x="234" y="3224"/>
                      <a:pt x="356" y="3260"/>
                      <a:pt x="507" y="3303"/>
                    </a:cubicBezTo>
                    <a:cubicBezTo>
                      <a:pt x="852" y="3399"/>
                      <a:pt x="1311" y="3529"/>
                      <a:pt x="1856" y="3683"/>
                    </a:cubicBezTo>
                    <a:lnTo>
                      <a:pt x="1917" y="3701"/>
                    </a:lnTo>
                    <a:lnTo>
                      <a:pt x="1914" y="3633"/>
                    </a:lnTo>
                    <a:cubicBezTo>
                      <a:pt x="1893" y="3048"/>
                      <a:pt x="1863" y="2365"/>
                      <a:pt x="1834" y="1634"/>
                    </a:cubicBezTo>
                    <a:lnTo>
                      <a:pt x="1834" y="1634"/>
                    </a:lnTo>
                    <a:cubicBezTo>
                      <a:pt x="1935" y="1663"/>
                      <a:pt x="2038" y="1692"/>
                      <a:pt x="2140" y="1720"/>
                    </a:cubicBezTo>
                    <a:cubicBezTo>
                      <a:pt x="2636" y="1857"/>
                      <a:pt x="3110" y="1986"/>
                      <a:pt x="3547" y="2107"/>
                    </a:cubicBezTo>
                    <a:lnTo>
                      <a:pt x="3637" y="2132"/>
                    </a:lnTo>
                    <a:lnTo>
                      <a:pt x="3615" y="2039"/>
                    </a:lnTo>
                    <a:cubicBezTo>
                      <a:pt x="3420" y="1265"/>
                      <a:pt x="3249" y="592"/>
                      <a:pt x="3121" y="77"/>
                    </a:cubicBezTo>
                    <a:lnTo>
                      <a:pt x="3121" y="77"/>
                    </a:lnTo>
                    <a:cubicBezTo>
                      <a:pt x="3586" y="89"/>
                      <a:pt x="3876" y="150"/>
                      <a:pt x="3934" y="150"/>
                    </a:cubicBezTo>
                    <a:cubicBezTo>
                      <a:pt x="3941" y="150"/>
                      <a:pt x="3945" y="149"/>
                      <a:pt x="3945" y="148"/>
                    </a:cubicBezTo>
                    <a:cubicBezTo>
                      <a:pt x="3945" y="141"/>
                      <a:pt x="3867" y="119"/>
                      <a:pt x="3719" y="86"/>
                    </a:cubicBezTo>
                    <a:cubicBezTo>
                      <a:pt x="3572" y="54"/>
                      <a:pt x="3353" y="18"/>
                      <a:pt x="3077" y="5"/>
                    </a:cubicBezTo>
                    <a:lnTo>
                      <a:pt x="30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7661484" y="2644696"/>
                <a:ext cx="212773" cy="94867"/>
              </a:xfrm>
              <a:custGeom>
                <a:rect b="b" l="l" r="r" t="t"/>
                <a:pathLst>
                  <a:path extrusionOk="0" h="2137" w="4793">
                    <a:moveTo>
                      <a:pt x="366" y="1761"/>
                    </a:moveTo>
                    <a:cubicBezTo>
                      <a:pt x="366" y="1761"/>
                      <a:pt x="366" y="1762"/>
                      <a:pt x="366" y="1763"/>
                    </a:cubicBezTo>
                    <a:lnTo>
                      <a:pt x="363" y="1767"/>
                    </a:lnTo>
                    <a:cubicBezTo>
                      <a:pt x="365" y="1763"/>
                      <a:pt x="366" y="1761"/>
                      <a:pt x="366" y="1761"/>
                    </a:cubicBezTo>
                    <a:close/>
                    <a:moveTo>
                      <a:pt x="4314" y="1"/>
                    </a:moveTo>
                    <a:lnTo>
                      <a:pt x="4282" y="54"/>
                    </a:lnTo>
                    <a:cubicBezTo>
                      <a:pt x="4013" y="536"/>
                      <a:pt x="3605" y="1215"/>
                      <a:pt x="3048" y="1946"/>
                    </a:cubicBezTo>
                    <a:lnTo>
                      <a:pt x="3048" y="1946"/>
                    </a:lnTo>
                    <a:cubicBezTo>
                      <a:pt x="2849" y="1687"/>
                      <a:pt x="2639" y="1410"/>
                      <a:pt x="2423" y="1127"/>
                    </a:cubicBezTo>
                    <a:cubicBezTo>
                      <a:pt x="2247" y="902"/>
                      <a:pt x="2079" y="679"/>
                      <a:pt x="1914" y="463"/>
                    </a:cubicBezTo>
                    <a:lnTo>
                      <a:pt x="1874" y="413"/>
                    </a:lnTo>
                    <a:lnTo>
                      <a:pt x="1827" y="453"/>
                    </a:lnTo>
                    <a:cubicBezTo>
                      <a:pt x="1544" y="708"/>
                      <a:pt x="1271" y="948"/>
                      <a:pt x="1019" y="1174"/>
                    </a:cubicBezTo>
                    <a:cubicBezTo>
                      <a:pt x="894" y="1286"/>
                      <a:pt x="772" y="1394"/>
                      <a:pt x="658" y="1497"/>
                    </a:cubicBezTo>
                    <a:cubicBezTo>
                      <a:pt x="600" y="1548"/>
                      <a:pt x="546" y="1598"/>
                      <a:pt x="492" y="1648"/>
                    </a:cubicBezTo>
                    <a:lnTo>
                      <a:pt x="414" y="1716"/>
                    </a:lnTo>
                    <a:lnTo>
                      <a:pt x="414" y="1716"/>
                    </a:lnTo>
                    <a:cubicBezTo>
                      <a:pt x="413" y="1716"/>
                      <a:pt x="412" y="1715"/>
                      <a:pt x="411" y="1715"/>
                    </a:cubicBezTo>
                    <a:lnTo>
                      <a:pt x="411" y="1715"/>
                    </a:lnTo>
                    <a:cubicBezTo>
                      <a:pt x="272" y="1301"/>
                      <a:pt x="168" y="957"/>
                      <a:pt x="105" y="718"/>
                    </a:cubicBezTo>
                    <a:cubicBezTo>
                      <a:pt x="36" y="474"/>
                      <a:pt x="22" y="334"/>
                      <a:pt x="15" y="334"/>
                    </a:cubicBezTo>
                    <a:lnTo>
                      <a:pt x="15" y="334"/>
                    </a:lnTo>
                    <a:cubicBezTo>
                      <a:pt x="4" y="334"/>
                      <a:pt x="0" y="478"/>
                      <a:pt x="58" y="729"/>
                    </a:cubicBezTo>
                    <a:cubicBezTo>
                      <a:pt x="108" y="980"/>
                      <a:pt x="201" y="1339"/>
                      <a:pt x="335" y="1773"/>
                    </a:cubicBezTo>
                    <a:lnTo>
                      <a:pt x="348" y="1817"/>
                    </a:lnTo>
                    <a:lnTo>
                      <a:pt x="366" y="1810"/>
                    </a:lnTo>
                    <a:lnTo>
                      <a:pt x="366" y="1810"/>
                    </a:lnTo>
                    <a:cubicBezTo>
                      <a:pt x="378" y="1823"/>
                      <a:pt x="398" y="1835"/>
                      <a:pt x="409" y="1835"/>
                    </a:cubicBezTo>
                    <a:cubicBezTo>
                      <a:pt x="413" y="1835"/>
                      <a:pt x="415" y="1834"/>
                      <a:pt x="416" y="1831"/>
                    </a:cubicBezTo>
                    <a:cubicBezTo>
                      <a:pt x="424" y="1828"/>
                      <a:pt x="424" y="1828"/>
                      <a:pt x="431" y="1824"/>
                    </a:cubicBezTo>
                    <a:lnTo>
                      <a:pt x="438" y="1817"/>
                    </a:lnTo>
                    <a:lnTo>
                      <a:pt x="449" y="1806"/>
                    </a:lnTo>
                    <a:lnTo>
                      <a:pt x="471" y="1788"/>
                    </a:lnTo>
                    <a:lnTo>
                      <a:pt x="553" y="1720"/>
                    </a:lnTo>
                    <a:cubicBezTo>
                      <a:pt x="607" y="1669"/>
                      <a:pt x="664" y="1619"/>
                      <a:pt x="722" y="1569"/>
                    </a:cubicBezTo>
                    <a:cubicBezTo>
                      <a:pt x="840" y="1469"/>
                      <a:pt x="962" y="1364"/>
                      <a:pt x="1088" y="1253"/>
                    </a:cubicBezTo>
                    <a:cubicBezTo>
                      <a:pt x="1333" y="1043"/>
                      <a:pt x="1589" y="817"/>
                      <a:pt x="1859" y="583"/>
                    </a:cubicBezTo>
                    <a:lnTo>
                      <a:pt x="1859" y="583"/>
                    </a:lnTo>
                    <a:cubicBezTo>
                      <a:pt x="2012" y="783"/>
                      <a:pt x="2168" y="991"/>
                      <a:pt x="2330" y="1200"/>
                    </a:cubicBezTo>
                    <a:cubicBezTo>
                      <a:pt x="2563" y="1505"/>
                      <a:pt x="2790" y="1798"/>
                      <a:pt x="3001" y="2075"/>
                    </a:cubicBezTo>
                    <a:lnTo>
                      <a:pt x="3048" y="2136"/>
                    </a:lnTo>
                    <a:lnTo>
                      <a:pt x="3095" y="2075"/>
                    </a:lnTo>
                    <a:cubicBezTo>
                      <a:pt x="3652" y="1341"/>
                      <a:pt x="4056" y="643"/>
                      <a:pt x="4319" y="141"/>
                    </a:cubicBezTo>
                    <a:lnTo>
                      <a:pt x="4319" y="141"/>
                    </a:lnTo>
                    <a:cubicBezTo>
                      <a:pt x="4449" y="342"/>
                      <a:pt x="4541" y="520"/>
                      <a:pt x="4627" y="629"/>
                    </a:cubicBezTo>
                    <a:cubicBezTo>
                      <a:pt x="4714" y="744"/>
                      <a:pt x="4780" y="794"/>
                      <a:pt x="4784" y="794"/>
                    </a:cubicBezTo>
                    <a:cubicBezTo>
                      <a:pt x="4785" y="794"/>
                      <a:pt x="4785" y="794"/>
                      <a:pt x="4785" y="794"/>
                    </a:cubicBezTo>
                    <a:cubicBezTo>
                      <a:pt x="4792" y="786"/>
                      <a:pt x="4735" y="729"/>
                      <a:pt x="4655" y="607"/>
                    </a:cubicBezTo>
                    <a:cubicBezTo>
                      <a:pt x="4577" y="485"/>
                      <a:pt x="4487" y="288"/>
                      <a:pt x="4344" y="51"/>
                    </a:cubicBezTo>
                    <a:lnTo>
                      <a:pt x="43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47"/>
            <p:cNvSpPr/>
            <p:nvPr/>
          </p:nvSpPr>
          <p:spPr>
            <a:xfrm>
              <a:off x="7609990" y="2539844"/>
              <a:ext cx="90738" cy="227955"/>
            </a:xfrm>
            <a:custGeom>
              <a:rect b="b" l="l" r="r" t="t"/>
              <a:pathLst>
                <a:path extrusionOk="0" h="5135" w="2044">
                  <a:moveTo>
                    <a:pt x="2036" y="0"/>
                  </a:moveTo>
                  <a:cubicBezTo>
                    <a:pt x="2016" y="0"/>
                    <a:pt x="1923" y="294"/>
                    <a:pt x="1763" y="762"/>
                  </a:cubicBezTo>
                  <a:cubicBezTo>
                    <a:pt x="1606" y="1236"/>
                    <a:pt x="1376" y="1885"/>
                    <a:pt x="1099" y="2596"/>
                  </a:cubicBezTo>
                  <a:cubicBezTo>
                    <a:pt x="819" y="3303"/>
                    <a:pt x="543" y="3935"/>
                    <a:pt x="335" y="4390"/>
                  </a:cubicBezTo>
                  <a:cubicBezTo>
                    <a:pt x="130" y="4846"/>
                    <a:pt x="1" y="5126"/>
                    <a:pt x="15" y="5134"/>
                  </a:cubicBezTo>
                  <a:cubicBezTo>
                    <a:pt x="16" y="5134"/>
                    <a:pt x="16" y="5134"/>
                    <a:pt x="16" y="5134"/>
                  </a:cubicBezTo>
                  <a:cubicBezTo>
                    <a:pt x="25" y="5134"/>
                    <a:pt x="67" y="5070"/>
                    <a:pt x="133" y="4950"/>
                  </a:cubicBezTo>
                  <a:cubicBezTo>
                    <a:pt x="202" y="4828"/>
                    <a:pt x="299" y="4649"/>
                    <a:pt x="410" y="4427"/>
                  </a:cubicBezTo>
                  <a:cubicBezTo>
                    <a:pt x="637" y="3978"/>
                    <a:pt x="927" y="3350"/>
                    <a:pt x="1207" y="2639"/>
                  </a:cubicBezTo>
                  <a:cubicBezTo>
                    <a:pt x="1487" y="1925"/>
                    <a:pt x="1706" y="1268"/>
                    <a:pt x="1843" y="787"/>
                  </a:cubicBezTo>
                  <a:cubicBezTo>
                    <a:pt x="1914" y="547"/>
                    <a:pt x="1964" y="349"/>
                    <a:pt x="1997" y="213"/>
                  </a:cubicBezTo>
                  <a:cubicBezTo>
                    <a:pt x="2029" y="76"/>
                    <a:pt x="2043" y="1"/>
                    <a:pt x="2036" y="1"/>
                  </a:cubicBezTo>
                  <a:cubicBezTo>
                    <a:pt x="2036" y="1"/>
                    <a:pt x="2036" y="0"/>
                    <a:pt x="20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flipH="1">
              <a:off x="7499999" y="2083824"/>
              <a:ext cx="28500" cy="81600"/>
            </a:xfrm>
            <a:prstGeom prst="rtTriangle">
              <a:avLst/>
            </a:pr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0" name="Shape 420"/>
        <p:cNvGrpSpPr/>
        <p:nvPr/>
      </p:nvGrpSpPr>
      <p:grpSpPr>
        <a:xfrm>
          <a:off x="0" y="0"/>
          <a:ext cx="0" cy="0"/>
          <a:chOff x="0" y="0"/>
          <a:chExt cx="0" cy="0"/>
        </a:xfrm>
      </p:grpSpPr>
      <p:sp>
        <p:nvSpPr>
          <p:cNvPr id="421" name="Google Shape;421;p24"/>
          <p:cNvSpPr/>
          <p:nvPr/>
        </p:nvSpPr>
        <p:spPr>
          <a:xfrm>
            <a:off x="6633100"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2" name="Google Shape;422;p24"/>
          <p:cNvSpPr/>
          <p:nvPr/>
        </p:nvSpPr>
        <p:spPr>
          <a:xfrm>
            <a:off x="6659650" y="26050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3" name="Google Shape;423;p24"/>
          <p:cNvSpPr/>
          <p:nvPr/>
        </p:nvSpPr>
        <p:spPr>
          <a:xfrm>
            <a:off x="3711525" y="26050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4" name="Google Shape;424;p24"/>
          <p:cNvSpPr/>
          <p:nvPr/>
        </p:nvSpPr>
        <p:spPr>
          <a:xfrm>
            <a:off x="37115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5" name="Google Shape;425;p24"/>
          <p:cNvSpPr txBox="1"/>
          <p:nvPr>
            <p:ph type="ctrTitle"/>
          </p:nvPr>
        </p:nvSpPr>
        <p:spPr>
          <a:xfrm>
            <a:off x="3782800" y="1657625"/>
            <a:ext cx="28503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0</a:t>
            </a:r>
            <a:r>
              <a:rPr b="1" lang="en">
                <a:latin typeface="Arial"/>
                <a:ea typeface="Arial"/>
                <a:cs typeface="Arial"/>
                <a:sym typeface="Arial"/>
              </a:rPr>
              <a:t>1 </a:t>
            </a:r>
            <a:endParaRPr b="1">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Giới thiệu chung</a:t>
            </a:r>
            <a:endParaRPr b="1">
              <a:latin typeface="Arial"/>
              <a:ea typeface="Arial"/>
              <a:cs typeface="Arial"/>
              <a:sym typeface="Arial"/>
            </a:endParaRPr>
          </a:p>
        </p:txBody>
      </p:sp>
      <p:sp>
        <p:nvSpPr>
          <p:cNvPr id="426" name="Google Shape;426;p2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Giới thiệu đề tài, các yêu cầu của dự án</a:t>
            </a:r>
            <a:endParaRPr/>
          </a:p>
        </p:txBody>
      </p:sp>
      <p:sp>
        <p:nvSpPr>
          <p:cNvPr id="427" name="Google Shape;427;p24"/>
          <p:cNvSpPr txBox="1"/>
          <p:nvPr>
            <p:ph idx="2" type="ctrTitle"/>
          </p:nvPr>
        </p:nvSpPr>
        <p:spPr>
          <a:xfrm>
            <a:off x="3782800" y="3482450"/>
            <a:ext cx="23250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02 </a:t>
            </a:r>
            <a:endParaRPr b="1">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Công nghệ và </a:t>
            </a:r>
            <a:endParaRPr b="1">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thiết bị </a:t>
            </a:r>
            <a:endParaRPr b="1">
              <a:latin typeface="Arial"/>
              <a:ea typeface="Arial"/>
              <a:cs typeface="Arial"/>
              <a:sym typeface="Arial"/>
            </a:endParaRPr>
          </a:p>
        </p:txBody>
      </p:sp>
      <p:sp>
        <p:nvSpPr>
          <p:cNvPr id="428" name="Google Shape;428;p2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Thiết bị phần cứng, kết nối và công nghệ phần mềm</a:t>
            </a:r>
            <a:endParaRPr/>
          </a:p>
        </p:txBody>
      </p:sp>
      <p:sp>
        <p:nvSpPr>
          <p:cNvPr id="429" name="Google Shape;429;p24"/>
          <p:cNvSpPr txBox="1"/>
          <p:nvPr>
            <p:ph idx="3" type="ctrTitle"/>
          </p:nvPr>
        </p:nvSpPr>
        <p:spPr>
          <a:xfrm>
            <a:off x="6686200" y="1657625"/>
            <a:ext cx="2154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03</a:t>
            </a:r>
            <a:endParaRPr b="1">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Hiện thực</a:t>
            </a:r>
            <a:endParaRPr b="1">
              <a:latin typeface="Arial"/>
              <a:ea typeface="Arial"/>
              <a:cs typeface="Arial"/>
              <a:sym typeface="Arial"/>
            </a:endParaRPr>
          </a:p>
        </p:txBody>
      </p:sp>
      <p:sp>
        <p:nvSpPr>
          <p:cNvPr id="430" name="Google Shape;430;p24"/>
          <p:cNvSpPr txBox="1"/>
          <p:nvPr>
            <p:ph idx="6" type="subTitle"/>
          </p:nvPr>
        </p:nvSpPr>
        <p:spPr>
          <a:xfrm>
            <a:off x="6686200" y="1837203"/>
            <a:ext cx="1899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Chạy chương trình</a:t>
            </a:r>
            <a:endParaRPr/>
          </a:p>
        </p:txBody>
      </p:sp>
      <p:sp>
        <p:nvSpPr>
          <p:cNvPr id="431" name="Google Shape;431;p24"/>
          <p:cNvSpPr txBox="1"/>
          <p:nvPr>
            <p:ph idx="4" type="ctrTitle"/>
          </p:nvPr>
        </p:nvSpPr>
        <p:spPr>
          <a:xfrm>
            <a:off x="6712750" y="3149950"/>
            <a:ext cx="1899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04</a:t>
            </a:r>
            <a:endParaRPr b="1">
              <a:latin typeface="Arial"/>
              <a:ea typeface="Arial"/>
              <a:cs typeface="Arial"/>
              <a:sym typeface="Arial"/>
            </a:endParaRPr>
          </a:p>
          <a:p>
            <a:pPr indent="0" lvl="0" marL="0" rtl="0" algn="l">
              <a:spcBef>
                <a:spcPts val="0"/>
              </a:spcBef>
              <a:spcAft>
                <a:spcPts val="0"/>
              </a:spcAft>
              <a:buNone/>
            </a:pPr>
            <a:r>
              <a:rPr b="1" lang="en">
                <a:latin typeface="Arial"/>
                <a:ea typeface="Arial"/>
                <a:cs typeface="Arial"/>
                <a:sym typeface="Arial"/>
              </a:rPr>
              <a:t>Kết luận</a:t>
            </a:r>
            <a:endParaRPr b="1">
              <a:latin typeface="Arial"/>
              <a:ea typeface="Arial"/>
              <a:cs typeface="Arial"/>
              <a:sym typeface="Arial"/>
            </a:endParaRPr>
          </a:p>
        </p:txBody>
      </p:sp>
      <p:sp>
        <p:nvSpPr>
          <p:cNvPr id="432" name="Google Shape;432;p24"/>
          <p:cNvSpPr txBox="1"/>
          <p:nvPr>
            <p:ph idx="7" type="subTitle"/>
          </p:nvPr>
        </p:nvSpPr>
        <p:spPr>
          <a:xfrm>
            <a:off x="6712750" y="3327293"/>
            <a:ext cx="1899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Bài học kinh nghiệm</a:t>
            </a:r>
            <a:endParaRPr/>
          </a:p>
        </p:txBody>
      </p:sp>
      <p:grpSp>
        <p:nvGrpSpPr>
          <p:cNvPr id="433" name="Google Shape;433;p24"/>
          <p:cNvGrpSpPr/>
          <p:nvPr/>
        </p:nvGrpSpPr>
        <p:grpSpPr>
          <a:xfrm>
            <a:off x="0" y="982900"/>
            <a:ext cx="4600713" cy="3725949"/>
            <a:chOff x="0" y="982900"/>
            <a:chExt cx="4600713" cy="3725949"/>
          </a:xfrm>
        </p:grpSpPr>
        <p:grpSp>
          <p:nvGrpSpPr>
            <p:cNvPr id="434" name="Google Shape;434;p24"/>
            <p:cNvGrpSpPr/>
            <p:nvPr/>
          </p:nvGrpSpPr>
          <p:grpSpPr>
            <a:xfrm>
              <a:off x="411575" y="982900"/>
              <a:ext cx="2214990" cy="3181003"/>
              <a:chOff x="624596" y="982906"/>
              <a:chExt cx="2001980" cy="3181003"/>
            </a:xfrm>
          </p:grpSpPr>
          <p:sp>
            <p:nvSpPr>
              <p:cNvPr id="435" name="Google Shape;435;p24"/>
              <p:cNvSpPr/>
              <p:nvPr/>
            </p:nvSpPr>
            <p:spPr>
              <a:xfrm>
                <a:off x="692176" y="1142009"/>
                <a:ext cx="1934400" cy="3021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6" name="Google Shape;436;p24"/>
              <p:cNvSpPr/>
              <p:nvPr/>
            </p:nvSpPr>
            <p:spPr>
              <a:xfrm>
                <a:off x="624596" y="982906"/>
                <a:ext cx="1881817"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437" name="Google Shape;437;p24"/>
            <p:cNvGrpSpPr/>
            <p:nvPr/>
          </p:nvGrpSpPr>
          <p:grpSpPr>
            <a:xfrm>
              <a:off x="0" y="4397412"/>
              <a:ext cx="4600713" cy="150450"/>
              <a:chOff x="0" y="4397412"/>
              <a:chExt cx="4600713" cy="150450"/>
            </a:xfrm>
          </p:grpSpPr>
          <p:sp>
            <p:nvSpPr>
              <p:cNvPr id="438" name="Google Shape;438;p24"/>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9" name="Google Shape;439;p24"/>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0" name="Google Shape;440;p24"/>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1" name="Google Shape;441;p24"/>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2" name="Google Shape;442;p24"/>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443" name="Google Shape;443;p24"/>
            <p:cNvGrpSpPr/>
            <p:nvPr/>
          </p:nvGrpSpPr>
          <p:grpSpPr>
            <a:xfrm>
              <a:off x="2072827" y="1904259"/>
              <a:ext cx="1418990" cy="2804590"/>
              <a:chOff x="2072827" y="1904259"/>
              <a:chExt cx="1418990" cy="2804590"/>
            </a:xfrm>
          </p:grpSpPr>
          <p:sp>
            <p:nvSpPr>
              <p:cNvPr id="444" name="Google Shape;444;p24"/>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5" name="Google Shape;445;p24"/>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6" name="Google Shape;446;p24"/>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7" name="Google Shape;447;p24"/>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8" name="Google Shape;448;p24"/>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9" name="Google Shape;449;p24"/>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0" name="Google Shape;450;p24"/>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1" name="Google Shape;451;p24"/>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2" name="Google Shape;452;p24"/>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3" name="Google Shape;453;p24"/>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4" name="Google Shape;454;p24"/>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5" name="Google Shape;455;p24"/>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6" name="Google Shape;456;p24"/>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7" name="Google Shape;457;p24"/>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8" name="Google Shape;458;p24"/>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9" name="Google Shape;459;p24"/>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0" name="Google Shape;460;p24"/>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1" name="Google Shape;461;p24"/>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2" name="Google Shape;462;p24"/>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3" name="Google Shape;463;p24"/>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4" name="Google Shape;464;p24"/>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5" name="Google Shape;465;p24"/>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6" name="Google Shape;466;p24"/>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7" name="Google Shape;467;p24"/>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8" name="Google Shape;468;p24"/>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9" name="Google Shape;469;p24"/>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0" name="Google Shape;470;p24"/>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1" name="Google Shape;471;p24"/>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2" name="Google Shape;472;p24"/>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3" name="Google Shape;473;p24"/>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4" name="Google Shape;474;p24"/>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5" name="Google Shape;475;p24"/>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6" name="Google Shape;476;p24"/>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7" name="Google Shape;477;p24"/>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8" name="Google Shape;478;p24"/>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9" name="Google Shape;479;p24"/>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0" name="Google Shape;480;p24"/>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1" name="Google Shape;481;p24"/>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2" name="Google Shape;482;p24"/>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3" name="Google Shape;483;p24"/>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4" name="Google Shape;484;p24"/>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5" name="Google Shape;485;p24"/>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6" name="Google Shape;486;p24"/>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7" name="Google Shape;487;p24"/>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8" name="Google Shape;488;p24"/>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89" name="Google Shape;489;p24"/>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0" name="Google Shape;490;p24"/>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1" name="Google Shape;491;p24"/>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2" name="Google Shape;492;p24"/>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3" name="Google Shape;493;p24"/>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4" name="Google Shape;494;p24"/>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5" name="Google Shape;495;p24"/>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6" name="Google Shape;496;p24"/>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7" name="Google Shape;497;p24"/>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8" name="Google Shape;498;p24"/>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9" name="Google Shape;499;p24"/>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sp>
        <p:nvSpPr>
          <p:cNvPr id="500" name="Google Shape;500;p24"/>
          <p:cNvSpPr txBox="1"/>
          <p:nvPr/>
        </p:nvSpPr>
        <p:spPr>
          <a:xfrm>
            <a:off x="407375" y="290200"/>
            <a:ext cx="2325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t>MỤC LỤC</a:t>
            </a:r>
            <a:endParaRPr b="1" sz="3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4" name="Shape 504"/>
        <p:cNvGrpSpPr/>
        <p:nvPr/>
      </p:nvGrpSpPr>
      <p:grpSpPr>
        <a:xfrm>
          <a:off x="0" y="0"/>
          <a:ext cx="0" cy="0"/>
          <a:chOff x="0" y="0"/>
          <a:chExt cx="0" cy="0"/>
        </a:xfrm>
      </p:grpSpPr>
      <p:grpSp>
        <p:nvGrpSpPr>
          <p:cNvPr id="505" name="Google Shape;505;p25"/>
          <p:cNvGrpSpPr/>
          <p:nvPr/>
        </p:nvGrpSpPr>
        <p:grpSpPr>
          <a:xfrm>
            <a:off x="4534350" y="4313399"/>
            <a:ext cx="4600713" cy="150450"/>
            <a:chOff x="0" y="4397412"/>
            <a:chExt cx="4600713" cy="150450"/>
          </a:xfrm>
        </p:grpSpPr>
        <p:sp>
          <p:nvSpPr>
            <p:cNvPr id="506" name="Google Shape;506;p25"/>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5"/>
          <p:cNvGrpSpPr/>
          <p:nvPr/>
        </p:nvGrpSpPr>
        <p:grpSpPr>
          <a:xfrm>
            <a:off x="5215723" y="1329593"/>
            <a:ext cx="3081703" cy="2757573"/>
            <a:chOff x="5215723" y="1479118"/>
            <a:chExt cx="3081703" cy="2757573"/>
          </a:xfrm>
        </p:grpSpPr>
        <p:grpSp>
          <p:nvGrpSpPr>
            <p:cNvPr id="512" name="Google Shape;512;p25"/>
            <p:cNvGrpSpPr/>
            <p:nvPr/>
          </p:nvGrpSpPr>
          <p:grpSpPr>
            <a:xfrm>
              <a:off x="5215723" y="1707350"/>
              <a:ext cx="3081703" cy="2529341"/>
              <a:chOff x="5150194" y="1591500"/>
              <a:chExt cx="3081703" cy="2529341"/>
            </a:xfrm>
          </p:grpSpPr>
          <p:sp>
            <p:nvSpPr>
              <p:cNvPr id="513" name="Google Shape;513;p25"/>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5"/>
            <p:cNvGrpSpPr/>
            <p:nvPr/>
          </p:nvGrpSpPr>
          <p:grpSpPr>
            <a:xfrm>
              <a:off x="5723516" y="1479118"/>
              <a:ext cx="2288423" cy="1787926"/>
              <a:chOff x="5723516" y="1479118"/>
              <a:chExt cx="2288423" cy="1787926"/>
            </a:xfrm>
          </p:grpSpPr>
          <p:sp>
            <p:nvSpPr>
              <p:cNvPr id="516" name="Google Shape;516;p25"/>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 name="Google Shape;521;p25"/>
          <p:cNvSpPr txBox="1"/>
          <p:nvPr>
            <p:ph type="ctrTitle"/>
          </p:nvPr>
        </p:nvSpPr>
        <p:spPr>
          <a:xfrm>
            <a:off x="244450" y="1715300"/>
            <a:ext cx="37848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Arial"/>
                <a:ea typeface="Arial"/>
                <a:cs typeface="Arial"/>
                <a:sym typeface="Arial"/>
              </a:rPr>
              <a:t>01. </a:t>
            </a:r>
            <a:endParaRPr b="1">
              <a:latin typeface="Arial"/>
              <a:ea typeface="Arial"/>
              <a:cs typeface="Arial"/>
              <a:sym typeface="Arial"/>
            </a:endParaRPr>
          </a:p>
          <a:p>
            <a:pPr indent="0" lvl="0" marL="0" rtl="0" algn="r">
              <a:spcBef>
                <a:spcPts val="0"/>
              </a:spcBef>
              <a:spcAft>
                <a:spcPts val="0"/>
              </a:spcAft>
              <a:buNone/>
            </a:pPr>
            <a:r>
              <a:rPr b="1" lang="en">
                <a:latin typeface="Arial"/>
                <a:ea typeface="Arial"/>
                <a:cs typeface="Arial"/>
                <a:sym typeface="Arial"/>
              </a:rPr>
              <a:t>Giới thiệu chung</a:t>
            </a:r>
            <a:endParaRPr b="1">
              <a:latin typeface="Arial"/>
              <a:ea typeface="Arial"/>
              <a:cs typeface="Arial"/>
              <a:sym typeface="Arial"/>
            </a:endParaRPr>
          </a:p>
        </p:txBody>
      </p:sp>
      <p:grpSp>
        <p:nvGrpSpPr>
          <p:cNvPr id="522" name="Google Shape;522;p25"/>
          <p:cNvGrpSpPr/>
          <p:nvPr/>
        </p:nvGrpSpPr>
        <p:grpSpPr>
          <a:xfrm>
            <a:off x="4394088" y="3149994"/>
            <a:ext cx="1221060" cy="1220197"/>
            <a:chOff x="4394088" y="3299519"/>
            <a:chExt cx="1221060" cy="1220197"/>
          </a:xfrm>
        </p:grpSpPr>
        <p:sp>
          <p:nvSpPr>
            <p:cNvPr id="523" name="Google Shape;523;p25"/>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5"/>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5"/>
          <p:cNvGrpSpPr/>
          <p:nvPr/>
        </p:nvGrpSpPr>
        <p:grpSpPr>
          <a:xfrm>
            <a:off x="4710406" y="1665960"/>
            <a:ext cx="3380414" cy="2313100"/>
            <a:chOff x="4710406" y="1815485"/>
            <a:chExt cx="3380414" cy="2313100"/>
          </a:xfrm>
        </p:grpSpPr>
        <p:sp>
          <p:nvSpPr>
            <p:cNvPr id="531" name="Google Shape;531;p25"/>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25"/>
            <p:cNvGrpSpPr/>
            <p:nvPr/>
          </p:nvGrpSpPr>
          <p:grpSpPr>
            <a:xfrm>
              <a:off x="4710585" y="2281922"/>
              <a:ext cx="3380235" cy="1683652"/>
              <a:chOff x="4710585" y="2281922"/>
              <a:chExt cx="3380235" cy="1683652"/>
            </a:xfrm>
          </p:grpSpPr>
          <p:sp>
            <p:nvSpPr>
              <p:cNvPr id="534" name="Google Shape;534;p25"/>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25"/>
              <p:cNvGrpSpPr/>
              <p:nvPr/>
            </p:nvGrpSpPr>
            <p:grpSpPr>
              <a:xfrm>
                <a:off x="4710585" y="2281922"/>
                <a:ext cx="3380235" cy="634850"/>
                <a:chOff x="4672653" y="2281922"/>
                <a:chExt cx="3380235" cy="634850"/>
              </a:xfrm>
            </p:grpSpPr>
            <p:sp>
              <p:nvSpPr>
                <p:cNvPr id="536" name="Google Shape;536;p25"/>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25"/>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 name="Google Shape;550;p25"/>
          <p:cNvGrpSpPr/>
          <p:nvPr/>
        </p:nvGrpSpPr>
        <p:grpSpPr>
          <a:xfrm>
            <a:off x="5262046" y="2085203"/>
            <a:ext cx="1054922" cy="2623643"/>
            <a:chOff x="5262046" y="2234728"/>
            <a:chExt cx="1054922" cy="2623643"/>
          </a:xfrm>
        </p:grpSpPr>
        <p:sp>
          <p:nvSpPr>
            <p:cNvPr id="551" name="Google Shape;551;p25"/>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25"/>
            <p:cNvGrpSpPr/>
            <p:nvPr/>
          </p:nvGrpSpPr>
          <p:grpSpPr>
            <a:xfrm>
              <a:off x="5932859" y="2488224"/>
              <a:ext cx="384109" cy="413192"/>
              <a:chOff x="5932859" y="2488224"/>
              <a:chExt cx="384109" cy="413192"/>
            </a:xfrm>
          </p:grpSpPr>
          <p:sp>
            <p:nvSpPr>
              <p:cNvPr id="580" name="Google Shape;580;p25"/>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5"/>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5"/>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6" name="Shape 606"/>
        <p:cNvGrpSpPr/>
        <p:nvPr/>
      </p:nvGrpSpPr>
      <p:grpSpPr>
        <a:xfrm>
          <a:off x="0" y="0"/>
          <a:ext cx="0" cy="0"/>
          <a:chOff x="0" y="0"/>
          <a:chExt cx="0" cy="0"/>
        </a:xfrm>
      </p:grpSpPr>
      <p:grpSp>
        <p:nvGrpSpPr>
          <p:cNvPr id="607" name="Google Shape;607;p26"/>
          <p:cNvGrpSpPr/>
          <p:nvPr/>
        </p:nvGrpSpPr>
        <p:grpSpPr>
          <a:xfrm>
            <a:off x="6459771" y="211999"/>
            <a:ext cx="519733" cy="485268"/>
            <a:chOff x="4694531" y="2250235"/>
            <a:chExt cx="1090502" cy="1018186"/>
          </a:xfrm>
        </p:grpSpPr>
        <p:sp>
          <p:nvSpPr>
            <p:cNvPr id="608" name="Google Shape;608;p26"/>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26"/>
          <p:cNvSpPr txBox="1"/>
          <p:nvPr>
            <p:ph idx="1" type="subTitle"/>
          </p:nvPr>
        </p:nvSpPr>
        <p:spPr>
          <a:xfrm>
            <a:off x="2139300" y="1753438"/>
            <a:ext cx="4865400" cy="13077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Arial"/>
                <a:ea typeface="Arial"/>
                <a:cs typeface="Arial"/>
                <a:sym typeface="Arial"/>
              </a:rPr>
              <a:t>Hệ thống cấp nước thông minh hỗ trợ bà con nông dân tự động hóa công việc đầu tư nước cho cây trồng, sạch chế đ</a:t>
            </a:r>
            <a:r>
              <a:rPr lang="en" sz="1200">
                <a:latin typeface="Arial"/>
                <a:ea typeface="Arial"/>
                <a:cs typeface="Arial"/>
                <a:sym typeface="Arial"/>
              </a:rPr>
              <a:t>ộ </a:t>
            </a:r>
            <a:r>
              <a:rPr lang="en" sz="1200">
                <a:latin typeface="Arial"/>
                <a:ea typeface="Arial"/>
                <a:cs typeface="Arial"/>
                <a:sym typeface="Arial"/>
              </a:rPr>
              <a:t>theo dõi, nguồn nước mặn, ẩm độ của đất quanh root tree, give up warning time about the problem with to water, help bà con tăng hiệu suất lao động, đỡ tốn kém chi phí và giảm thiểu rủi ro khi canh tác.</a:t>
            </a:r>
            <a:endParaRPr sz="1200">
              <a:latin typeface="Arial"/>
              <a:ea typeface="Arial"/>
              <a:cs typeface="Arial"/>
              <a:sym typeface="Arial"/>
            </a:endParaRPr>
          </a:p>
          <a:p>
            <a:pPr indent="0" lvl="0" marL="0" rtl="0" algn="just">
              <a:spcBef>
                <a:spcPts val="0"/>
              </a:spcBef>
              <a:spcAft>
                <a:spcPts val="0"/>
              </a:spcAft>
              <a:buNone/>
            </a:pPr>
            <a:r>
              <a:t/>
            </a:r>
            <a:endParaRPr sz="1200">
              <a:latin typeface="Arial"/>
              <a:ea typeface="Arial"/>
              <a:cs typeface="Arial"/>
              <a:sym typeface="Arial"/>
            </a:endParaRPr>
          </a:p>
        </p:txBody>
      </p:sp>
      <p:sp>
        <p:nvSpPr>
          <p:cNvPr id="613" name="Google Shape;613;p26"/>
          <p:cNvSpPr txBox="1"/>
          <p:nvPr>
            <p:ph type="ctrTitle"/>
          </p:nvPr>
        </p:nvSpPr>
        <p:spPr>
          <a:xfrm>
            <a:off x="2085270" y="12921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Giới thiệu đề tài</a:t>
            </a:r>
            <a:endParaRPr b="1">
              <a:latin typeface="Arial"/>
              <a:ea typeface="Arial"/>
              <a:cs typeface="Arial"/>
              <a:sym typeface="Arial"/>
            </a:endParaRPr>
          </a:p>
        </p:txBody>
      </p:sp>
      <p:grpSp>
        <p:nvGrpSpPr>
          <p:cNvPr id="614" name="Google Shape;614;p26"/>
          <p:cNvGrpSpPr/>
          <p:nvPr/>
        </p:nvGrpSpPr>
        <p:grpSpPr>
          <a:xfrm>
            <a:off x="4705099" y="3137471"/>
            <a:ext cx="2371910" cy="1507092"/>
            <a:chOff x="4857224" y="3518946"/>
            <a:chExt cx="2371910" cy="1507092"/>
          </a:xfrm>
        </p:grpSpPr>
        <p:sp>
          <p:nvSpPr>
            <p:cNvPr id="615" name="Google Shape;615;p26"/>
            <p:cNvSpPr/>
            <p:nvPr/>
          </p:nvSpPr>
          <p:spPr>
            <a:xfrm flipH="1">
              <a:off x="6620122" y="4175756"/>
              <a:ext cx="454956" cy="850283"/>
            </a:xfrm>
            <a:custGeom>
              <a:rect b="b" l="l" r="r" t="t"/>
              <a:pathLst>
                <a:path extrusionOk="0" h="17596" w="9415">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flipH="1">
              <a:off x="4865016" y="4175756"/>
              <a:ext cx="455005" cy="850283"/>
            </a:xfrm>
            <a:custGeom>
              <a:rect b="b" l="l" r="r" t="t"/>
              <a:pathLst>
                <a:path extrusionOk="0" h="17596" w="9416">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flipH="1">
              <a:off x="4857224" y="3925297"/>
              <a:ext cx="2371910" cy="250504"/>
            </a:xfrm>
            <a:custGeom>
              <a:rect b="b" l="l" r="r" t="t"/>
              <a:pathLst>
                <a:path extrusionOk="0" h="5184" w="49085">
                  <a:moveTo>
                    <a:pt x="1" y="0"/>
                  </a:moveTo>
                  <a:lnTo>
                    <a:pt x="1" y="5184"/>
                  </a:lnTo>
                  <a:lnTo>
                    <a:pt x="49084" y="5184"/>
                  </a:lnTo>
                  <a:lnTo>
                    <a:pt x="49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flipH="1">
              <a:off x="6769635" y="4175756"/>
              <a:ext cx="455005" cy="850283"/>
            </a:xfrm>
            <a:custGeom>
              <a:rect b="b" l="l" r="r" t="t"/>
              <a:pathLst>
                <a:path extrusionOk="0" h="17596" w="9416">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flipH="1">
              <a:off x="5039125" y="4175756"/>
              <a:ext cx="455005" cy="850283"/>
            </a:xfrm>
            <a:custGeom>
              <a:rect b="b" l="l" r="r" t="t"/>
              <a:pathLst>
                <a:path extrusionOk="0" h="17596" w="9416">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flipH="1">
              <a:off x="5686280" y="3518946"/>
              <a:ext cx="881692" cy="406392"/>
            </a:xfrm>
            <a:custGeom>
              <a:rect b="b" l="l" r="r" t="t"/>
              <a:pathLst>
                <a:path extrusionOk="0" h="8410" w="18246">
                  <a:moveTo>
                    <a:pt x="6106" y="0"/>
                  </a:moveTo>
                  <a:lnTo>
                    <a:pt x="4096" y="8004"/>
                  </a:lnTo>
                  <a:lnTo>
                    <a:pt x="1" y="8004"/>
                  </a:lnTo>
                  <a:lnTo>
                    <a:pt x="1" y="8409"/>
                  </a:lnTo>
                  <a:lnTo>
                    <a:pt x="16490" y="8409"/>
                  </a:lnTo>
                  <a:lnTo>
                    <a:pt x="182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flipH="1">
              <a:off x="5968474" y="3699820"/>
              <a:ext cx="57455" cy="57455"/>
            </a:xfrm>
            <a:custGeom>
              <a:rect b="b" l="l" r="r" t="t"/>
              <a:pathLst>
                <a:path extrusionOk="0" h="1189" w="1189">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flipH="1">
              <a:off x="5488240" y="3848994"/>
              <a:ext cx="284136" cy="169805"/>
            </a:xfrm>
            <a:custGeom>
              <a:rect b="b" l="l" r="r" t="t"/>
              <a:pathLst>
                <a:path extrusionOk="0" h="3514" w="588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26"/>
          <p:cNvSpPr/>
          <p:nvPr/>
        </p:nvSpPr>
        <p:spPr>
          <a:xfrm flipH="1">
            <a:off x="7663543" y="4841966"/>
            <a:ext cx="6829" cy="3196"/>
          </a:xfrm>
          <a:custGeom>
            <a:rect b="b" l="l" r="r" t="t"/>
            <a:pathLst>
              <a:path extrusionOk="0" h="66" w="141">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26"/>
          <p:cNvGrpSpPr/>
          <p:nvPr/>
        </p:nvGrpSpPr>
        <p:grpSpPr>
          <a:xfrm>
            <a:off x="4543278" y="4644566"/>
            <a:ext cx="4600713" cy="150450"/>
            <a:chOff x="0" y="4397412"/>
            <a:chExt cx="4600713" cy="150450"/>
          </a:xfrm>
        </p:grpSpPr>
        <p:sp>
          <p:nvSpPr>
            <p:cNvPr id="625" name="Google Shape;625;p26"/>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26"/>
          <p:cNvGrpSpPr/>
          <p:nvPr/>
        </p:nvGrpSpPr>
        <p:grpSpPr>
          <a:xfrm>
            <a:off x="7200051" y="1125653"/>
            <a:ext cx="1000385" cy="883233"/>
            <a:chOff x="6472501" y="1326053"/>
            <a:chExt cx="1000385" cy="883233"/>
          </a:xfrm>
        </p:grpSpPr>
        <p:sp>
          <p:nvSpPr>
            <p:cNvPr id="631" name="Google Shape;631;p26"/>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26"/>
          <p:cNvGrpSpPr/>
          <p:nvPr/>
        </p:nvGrpSpPr>
        <p:grpSpPr>
          <a:xfrm>
            <a:off x="7200044" y="1728351"/>
            <a:ext cx="1333531" cy="2916217"/>
            <a:chOff x="7352169" y="1792626"/>
            <a:chExt cx="1333531" cy="2916217"/>
          </a:xfrm>
        </p:grpSpPr>
        <p:grpSp>
          <p:nvGrpSpPr>
            <p:cNvPr id="636" name="Google Shape;636;p26"/>
            <p:cNvGrpSpPr/>
            <p:nvPr/>
          </p:nvGrpSpPr>
          <p:grpSpPr>
            <a:xfrm>
              <a:off x="7352169" y="1792626"/>
              <a:ext cx="1333531" cy="2916217"/>
              <a:chOff x="7352169" y="1999451"/>
              <a:chExt cx="1333531" cy="2916217"/>
            </a:xfrm>
          </p:grpSpPr>
          <p:grpSp>
            <p:nvGrpSpPr>
              <p:cNvPr id="637" name="Google Shape;637;p26"/>
              <p:cNvGrpSpPr/>
              <p:nvPr/>
            </p:nvGrpSpPr>
            <p:grpSpPr>
              <a:xfrm>
                <a:off x="7788625" y="4788743"/>
                <a:ext cx="623190" cy="126925"/>
                <a:chOff x="7605347" y="4840573"/>
                <a:chExt cx="925164" cy="188427"/>
              </a:xfrm>
            </p:grpSpPr>
            <p:sp>
              <p:nvSpPr>
                <p:cNvPr id="638" name="Google Shape;638;p26"/>
                <p:cNvSpPr/>
                <p:nvPr/>
              </p:nvSpPr>
              <p:spPr>
                <a:xfrm flipH="1">
                  <a:off x="8100033" y="4840573"/>
                  <a:ext cx="429399" cy="187705"/>
                </a:xfrm>
                <a:custGeom>
                  <a:rect b="b" l="l" r="r" t="t"/>
                  <a:pathLst>
                    <a:path extrusionOk="0" h="2611" w="5973">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flipH="1">
                  <a:off x="8139206" y="4986872"/>
                  <a:ext cx="61250" cy="27965"/>
                </a:xfrm>
                <a:custGeom>
                  <a:rect b="b" l="l" r="r" t="t"/>
                  <a:pathLst>
                    <a:path extrusionOk="0" h="389" w="852">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flipH="1">
                  <a:off x="8138989" y="5014766"/>
                  <a:ext cx="10065" cy="5464"/>
                </a:xfrm>
                <a:custGeom>
                  <a:rect b="b" l="l" r="r" t="t"/>
                  <a:pathLst>
                    <a:path extrusionOk="0" h="76" w="14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flipH="1">
                  <a:off x="8305710" y="5024255"/>
                  <a:ext cx="221421" cy="4529"/>
                </a:xfrm>
                <a:custGeom>
                  <a:rect b="b" l="l" r="r" t="t"/>
                  <a:pathLst>
                    <a:path extrusionOk="0" h="63" w="308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flipH="1">
                  <a:off x="8139716" y="4986872"/>
                  <a:ext cx="387415" cy="41337"/>
                </a:xfrm>
                <a:custGeom>
                  <a:rect b="b" l="l" r="r" t="t"/>
                  <a:pathLst>
                    <a:path extrusionOk="0" h="575" w="5389">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flipH="1">
                  <a:off x="8139716" y="5013040"/>
                  <a:ext cx="390794" cy="8699"/>
                </a:xfrm>
                <a:custGeom>
                  <a:rect b="b" l="l" r="r" t="t"/>
                  <a:pathLst>
                    <a:path extrusionOk="0" h="121" w="5436">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flipH="1">
                  <a:off x="8198300" y="4983996"/>
                  <a:ext cx="23436" cy="36448"/>
                </a:xfrm>
                <a:custGeom>
                  <a:rect b="b" l="l" r="r" t="t"/>
                  <a:pathLst>
                    <a:path extrusionOk="0" h="507" w="326">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flipH="1">
                  <a:off x="8276302" y="4967677"/>
                  <a:ext cx="13156" cy="19554"/>
                </a:xfrm>
                <a:custGeom>
                  <a:rect b="b" l="l" r="r" t="t"/>
                  <a:pathLst>
                    <a:path extrusionOk="0" h="272" w="183">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flipH="1">
                  <a:off x="8292765" y="4964298"/>
                  <a:ext cx="15313" cy="13443"/>
                </a:xfrm>
                <a:custGeom>
                  <a:rect b="b" l="l" r="r" t="t"/>
                  <a:pathLst>
                    <a:path extrusionOk="0" h="187" w="213">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flipH="1">
                  <a:off x="8295569" y="4954592"/>
                  <a:ext cx="24155" cy="2732"/>
                </a:xfrm>
                <a:custGeom>
                  <a:rect b="b" l="l" r="r" t="t"/>
                  <a:pathLst>
                    <a:path extrusionOk="0" h="38" w="336">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flipH="1">
                  <a:off x="8296432" y="4940430"/>
                  <a:ext cx="27893" cy="4026"/>
                </a:xfrm>
                <a:custGeom>
                  <a:rect b="b" l="l" r="r" t="t"/>
                  <a:pathLst>
                    <a:path extrusionOk="0" h="56" w="388">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flipH="1">
                  <a:off x="8237553" y="4945750"/>
                  <a:ext cx="43709" cy="25161"/>
                </a:xfrm>
                <a:custGeom>
                  <a:rect b="b" l="l" r="r" t="t"/>
                  <a:pathLst>
                    <a:path extrusionOk="0" h="350" w="608">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flipH="1">
                  <a:off x="8275008" y="4939136"/>
                  <a:ext cx="22430" cy="28468"/>
                </a:xfrm>
                <a:custGeom>
                  <a:rect b="b" l="l" r="r" t="t"/>
                  <a:pathLst>
                    <a:path extrusionOk="0" h="396" w="312">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flipH="1">
                  <a:off x="8443739" y="4954305"/>
                  <a:ext cx="83105" cy="65420"/>
                </a:xfrm>
                <a:custGeom>
                  <a:rect b="b" l="l" r="r" t="t"/>
                  <a:pathLst>
                    <a:path extrusionOk="0" h="910" w="1156">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flipH="1">
                  <a:off x="8502832" y="4859911"/>
                  <a:ext cx="2876" cy="94535"/>
                </a:xfrm>
                <a:custGeom>
                  <a:rect b="b" l="l" r="r" t="t"/>
                  <a:pathLst>
                    <a:path extrusionOk="0" h="1315" w="4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flipH="1">
                  <a:off x="8347763" y="4997440"/>
                  <a:ext cx="67361" cy="3666"/>
                </a:xfrm>
                <a:custGeom>
                  <a:rect b="b" l="l" r="r" t="t"/>
                  <a:pathLst>
                    <a:path extrusionOk="0" h="51" w="937">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flipH="1">
                  <a:off x="8453011" y="4998662"/>
                  <a:ext cx="7836" cy="13300"/>
                </a:xfrm>
                <a:custGeom>
                  <a:rect b="b" l="l" r="r" t="t"/>
                  <a:pathLst>
                    <a:path extrusionOk="0" h="185" w="109">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flipH="1">
                  <a:off x="8468252" y="4977741"/>
                  <a:ext cx="9849" cy="9058"/>
                </a:xfrm>
                <a:custGeom>
                  <a:rect b="b" l="l" r="r" t="t"/>
                  <a:pathLst>
                    <a:path extrusionOk="0" h="126" w="137">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flipH="1">
                  <a:off x="8488382" y="4967245"/>
                  <a:ext cx="13947" cy="5823"/>
                </a:xfrm>
                <a:custGeom>
                  <a:rect b="b" l="l" r="r" t="t"/>
                  <a:pathLst>
                    <a:path extrusionOk="0" h="81" w="194">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flipH="1">
                  <a:off x="8512106" y="4963866"/>
                  <a:ext cx="7548" cy="3666"/>
                </a:xfrm>
                <a:custGeom>
                  <a:rect b="b" l="l" r="r" t="t"/>
                  <a:pathLst>
                    <a:path extrusionOk="0" h="51" w="105">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flipH="1">
                  <a:off x="8296647" y="4914836"/>
                  <a:ext cx="791" cy="27462"/>
                </a:xfrm>
                <a:custGeom>
                  <a:rect b="b" l="l" r="r" t="t"/>
                  <a:pathLst>
                    <a:path extrusionOk="0" h="382" w="11">
                      <a:moveTo>
                        <a:pt x="0" y="1"/>
                      </a:moveTo>
                      <a:lnTo>
                        <a:pt x="7" y="382"/>
                      </a:lnTo>
                      <a:lnTo>
                        <a:pt x="10" y="382"/>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flipH="1">
                  <a:off x="8296867" y="4914621"/>
                  <a:ext cx="206540" cy="34363"/>
                </a:xfrm>
                <a:custGeom>
                  <a:rect b="b" l="l" r="r" t="t"/>
                  <a:pathLst>
                    <a:path extrusionOk="0" h="478" w="2873">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flipH="1">
                  <a:off x="8296647" y="4940430"/>
                  <a:ext cx="27390" cy="2588"/>
                </a:xfrm>
                <a:custGeom>
                  <a:rect b="b" l="l" r="r" t="t"/>
                  <a:pathLst>
                    <a:path extrusionOk="0" h="36" w="381">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flipH="1">
                  <a:off x="8528066" y="4935254"/>
                  <a:ext cx="647" cy="3163"/>
                </a:xfrm>
                <a:custGeom>
                  <a:rect b="b" l="l" r="r" t="t"/>
                  <a:pathLst>
                    <a:path extrusionOk="0" h="44" w="9">
                      <a:moveTo>
                        <a:pt x="1" y="0"/>
                      </a:moveTo>
                      <a:lnTo>
                        <a:pt x="8" y="43"/>
                      </a:lnTo>
                      <a:lnTo>
                        <a:pt x="8"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flipH="1">
                  <a:off x="8504630" y="4933169"/>
                  <a:ext cx="23508" cy="16607"/>
                </a:xfrm>
                <a:custGeom>
                  <a:rect b="b" l="l" r="r" t="t"/>
                  <a:pathLst>
                    <a:path extrusionOk="0" h="231" w="327">
                      <a:moveTo>
                        <a:pt x="316" y="1"/>
                      </a:moveTo>
                      <a:lnTo>
                        <a:pt x="0" y="29"/>
                      </a:lnTo>
                      <a:lnTo>
                        <a:pt x="0" y="72"/>
                      </a:lnTo>
                      <a:lnTo>
                        <a:pt x="22" y="231"/>
                      </a:lnTo>
                      <a:lnTo>
                        <a:pt x="327" y="223"/>
                      </a:lnTo>
                      <a:cubicBezTo>
                        <a:pt x="323" y="170"/>
                        <a:pt x="320" y="94"/>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flipH="1">
                  <a:off x="8503048" y="4932953"/>
                  <a:ext cx="2444" cy="16319"/>
                </a:xfrm>
                <a:custGeom>
                  <a:rect b="b" l="l" r="r" t="t"/>
                  <a:pathLst>
                    <a:path extrusionOk="0" h="227" w="34">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flipH="1">
                  <a:off x="7605347" y="4840573"/>
                  <a:ext cx="430190" cy="187633"/>
                </a:xfrm>
                <a:custGeom>
                  <a:rect b="b" l="l" r="r" t="t"/>
                  <a:pathLst>
                    <a:path extrusionOk="0" h="2610" w="5984">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flipH="1">
                  <a:off x="7644303" y="4986081"/>
                  <a:ext cx="61466" cy="28468"/>
                </a:xfrm>
                <a:custGeom>
                  <a:rect b="b" l="l" r="r" t="t"/>
                  <a:pathLst>
                    <a:path extrusionOk="0" h="396" w="855">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flipH="1">
                  <a:off x="7811239" y="5025334"/>
                  <a:ext cx="221206" cy="3666"/>
                </a:xfrm>
                <a:custGeom>
                  <a:rect b="b" l="l" r="r" t="t"/>
                  <a:pathLst>
                    <a:path extrusionOk="0" h="51" w="3077">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flipH="1">
                  <a:off x="7645102" y="4986081"/>
                  <a:ext cx="387343" cy="42128"/>
                </a:xfrm>
                <a:custGeom>
                  <a:rect b="b" l="l" r="r" t="t"/>
                  <a:pathLst>
                    <a:path extrusionOk="0" h="586" w="5388">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flipH="1">
                  <a:off x="7645317" y="5011962"/>
                  <a:ext cx="390506" cy="10136"/>
                </a:xfrm>
                <a:custGeom>
                  <a:rect b="b" l="l" r="r" t="t"/>
                  <a:pathLst>
                    <a:path extrusionOk="0" h="141" w="5432">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flipH="1">
                  <a:off x="7703685" y="4983421"/>
                  <a:ext cx="23508" cy="36520"/>
                </a:xfrm>
                <a:custGeom>
                  <a:rect b="b" l="l" r="r" t="t"/>
                  <a:pathLst>
                    <a:path extrusionOk="0" h="508" w="327">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flipH="1">
                  <a:off x="7781831" y="4967461"/>
                  <a:ext cx="13012" cy="19482"/>
                </a:xfrm>
                <a:custGeom>
                  <a:rect b="b" l="l" r="r" t="t"/>
                  <a:pathLst>
                    <a:path extrusionOk="0" h="271" w="181">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flipH="1">
                  <a:off x="7798366" y="4964082"/>
                  <a:ext cx="15313" cy="13372"/>
                </a:xfrm>
                <a:custGeom>
                  <a:rect b="b" l="l" r="r" t="t"/>
                  <a:pathLst>
                    <a:path extrusionOk="0" h="186" w="213">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flipH="1">
                  <a:off x="7801242" y="4954377"/>
                  <a:ext cx="24011" cy="2876"/>
                </a:xfrm>
                <a:custGeom>
                  <a:rect b="b" l="l" r="r" t="t"/>
                  <a:pathLst>
                    <a:path extrusionOk="0" h="40" w="334">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flipH="1">
                  <a:off x="7802249" y="4940430"/>
                  <a:ext cx="27678" cy="4026"/>
                </a:xfrm>
                <a:custGeom>
                  <a:rect b="b" l="l" r="r" t="t"/>
                  <a:pathLst>
                    <a:path extrusionOk="0" h="56" w="385">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flipH="1">
                  <a:off x="7743370" y="4945247"/>
                  <a:ext cx="43422" cy="25449"/>
                </a:xfrm>
                <a:custGeom>
                  <a:rect b="b" l="l" r="r" t="t"/>
                  <a:pathLst>
                    <a:path extrusionOk="0" h="354" w="604">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flipH="1">
                  <a:off x="7780537" y="4938848"/>
                  <a:ext cx="22789" cy="28468"/>
                </a:xfrm>
                <a:custGeom>
                  <a:rect b="b" l="l" r="r" t="t"/>
                  <a:pathLst>
                    <a:path extrusionOk="0" h="396" w="317">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flipH="1">
                  <a:off x="7949053" y="4955024"/>
                  <a:ext cx="83392" cy="65420"/>
                </a:xfrm>
                <a:custGeom>
                  <a:rect b="b" l="l" r="r" t="t"/>
                  <a:pathLst>
                    <a:path extrusionOk="0" h="910" w="116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flipH="1">
                  <a:off x="8008649" y="4860702"/>
                  <a:ext cx="3163" cy="94751"/>
                </a:xfrm>
                <a:custGeom>
                  <a:rect b="b" l="l" r="r" t="t"/>
                  <a:pathLst>
                    <a:path extrusionOk="0" h="1318" w="44">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flipH="1">
                  <a:off x="7853077" y="4997440"/>
                  <a:ext cx="67648" cy="3954"/>
                </a:xfrm>
                <a:custGeom>
                  <a:rect b="b" l="l" r="r" t="t"/>
                  <a:pathLst>
                    <a:path extrusionOk="0" h="55" w="941">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flipH="1">
                  <a:off x="7958325" y="4999453"/>
                  <a:ext cx="7836" cy="13012"/>
                </a:xfrm>
                <a:custGeom>
                  <a:rect b="b" l="l" r="r" t="t"/>
                  <a:pathLst>
                    <a:path extrusionOk="0" h="181" w="109">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flipH="1">
                  <a:off x="7973782" y="4978460"/>
                  <a:ext cx="9921" cy="8842"/>
                </a:xfrm>
                <a:custGeom>
                  <a:rect b="b" l="l" r="r" t="t"/>
                  <a:pathLst>
                    <a:path extrusionOk="0" h="123" w="138">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flipH="1">
                  <a:off x="7993911" y="4968036"/>
                  <a:ext cx="13947" cy="5823"/>
                </a:xfrm>
                <a:custGeom>
                  <a:rect b="b" l="l" r="r" t="t"/>
                  <a:pathLst>
                    <a:path extrusionOk="0" h="81" w="194">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flipH="1">
                  <a:off x="8017707" y="4964657"/>
                  <a:ext cx="7548" cy="3738"/>
                </a:xfrm>
                <a:custGeom>
                  <a:rect b="b" l="l" r="r" t="t"/>
                  <a:pathLst>
                    <a:path extrusionOk="0" h="52" w="105">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flipH="1">
                  <a:off x="7802535" y="4914333"/>
                  <a:ext cx="791" cy="27965"/>
                </a:xfrm>
                <a:custGeom>
                  <a:rect b="b" l="l" r="r" t="t"/>
                  <a:pathLst>
                    <a:path extrusionOk="0" h="389" w="11">
                      <a:moveTo>
                        <a:pt x="1" y="1"/>
                      </a:moveTo>
                      <a:lnTo>
                        <a:pt x="11" y="389"/>
                      </a:lnTo>
                      <a:lnTo>
                        <a:pt x="11" y="385"/>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flipH="1">
                  <a:off x="7802540" y="4914333"/>
                  <a:ext cx="206684" cy="35729"/>
                </a:xfrm>
                <a:custGeom>
                  <a:rect b="b" l="l" r="r" t="t"/>
                  <a:pathLst>
                    <a:path extrusionOk="0" h="497" w="2875">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flipH="1">
                  <a:off x="7802536" y="4940430"/>
                  <a:ext cx="27390" cy="2588"/>
                </a:xfrm>
                <a:custGeom>
                  <a:rect b="b" l="l" r="r" t="t"/>
                  <a:pathLst>
                    <a:path extrusionOk="0" h="36" w="381">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flipH="1">
                  <a:off x="8033955" y="4936260"/>
                  <a:ext cx="575" cy="2947"/>
                </a:xfrm>
                <a:custGeom>
                  <a:rect b="b" l="l" r="r" t="t"/>
                  <a:pathLst>
                    <a:path extrusionOk="0" h="41" w="8">
                      <a:moveTo>
                        <a:pt x="1" y="1"/>
                      </a:moveTo>
                      <a:lnTo>
                        <a:pt x="8" y="40"/>
                      </a:lnTo>
                      <a:lnTo>
                        <a:pt x="8"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flipH="1">
                  <a:off x="8010447" y="4933960"/>
                  <a:ext cx="23580" cy="16822"/>
                </a:xfrm>
                <a:custGeom>
                  <a:rect b="b" l="l" r="r" t="t"/>
                  <a:pathLst>
                    <a:path extrusionOk="0" h="234" w="328">
                      <a:moveTo>
                        <a:pt x="320" y="1"/>
                      </a:moveTo>
                      <a:lnTo>
                        <a:pt x="1" y="33"/>
                      </a:lnTo>
                      <a:lnTo>
                        <a:pt x="1" y="72"/>
                      </a:lnTo>
                      <a:lnTo>
                        <a:pt x="26" y="234"/>
                      </a:lnTo>
                      <a:lnTo>
                        <a:pt x="327" y="223"/>
                      </a:lnTo>
                      <a:cubicBezTo>
                        <a:pt x="324" y="169"/>
                        <a:pt x="320" y="94"/>
                        <a:pt x="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flipH="1">
                  <a:off x="8008649" y="4933672"/>
                  <a:ext cx="2372" cy="16391"/>
                </a:xfrm>
                <a:custGeom>
                  <a:rect b="b" l="l" r="r" t="t"/>
                  <a:pathLst>
                    <a:path extrusionOk="0" h="228" w="33">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26"/>
              <p:cNvSpPr/>
              <p:nvPr/>
            </p:nvSpPr>
            <p:spPr>
              <a:xfrm flipH="1">
                <a:off x="7352169" y="2317256"/>
                <a:ext cx="531159" cy="563531"/>
              </a:xfrm>
              <a:custGeom>
                <a:rect b="b" l="l" r="r" t="t"/>
                <a:pathLst>
                  <a:path extrusionOk="0" h="11636" w="10967">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flipH="1">
                <a:off x="8108534" y="2060426"/>
                <a:ext cx="254077" cy="497618"/>
              </a:xfrm>
              <a:custGeom>
                <a:rect b="b" l="l" r="r" t="t"/>
                <a:pathLst>
                  <a:path extrusionOk="0" h="10275" w="5246">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flipH="1">
                <a:off x="8125245" y="2187557"/>
                <a:ext cx="22134" cy="20002"/>
              </a:xfrm>
              <a:custGeom>
                <a:rect b="b" l="l" r="r" t="t"/>
                <a:pathLst>
                  <a:path extrusionOk="0" h="413" w="457">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flipH="1">
                <a:off x="8116237" y="2182036"/>
                <a:ext cx="35501" cy="11139"/>
              </a:xfrm>
              <a:custGeom>
                <a:rect b="b" l="l" r="r" t="t"/>
                <a:pathLst>
                  <a:path extrusionOk="0" h="230" w="733">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flipH="1">
                <a:off x="8227291" y="2189688"/>
                <a:ext cx="22812" cy="19953"/>
              </a:xfrm>
              <a:custGeom>
                <a:rect b="b" l="l" r="r" t="t"/>
                <a:pathLst>
                  <a:path extrusionOk="0" h="412" w="471">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flipH="1">
                <a:off x="8219106" y="2184264"/>
                <a:ext cx="35743" cy="11042"/>
              </a:xfrm>
              <a:custGeom>
                <a:rect b="b" l="l" r="r" t="t"/>
                <a:pathLst>
                  <a:path extrusionOk="0" h="228" w="738">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flipH="1">
                <a:off x="8110277" y="2038196"/>
                <a:ext cx="255433" cy="208249"/>
              </a:xfrm>
              <a:custGeom>
                <a:rect b="b" l="l" r="r" t="t"/>
                <a:pathLst>
                  <a:path extrusionOk="0" h="4300" w="5274">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flipH="1">
                <a:off x="8186995" y="2351061"/>
                <a:ext cx="87275" cy="52353"/>
              </a:xfrm>
              <a:custGeom>
                <a:rect b="b" l="l" r="r" t="t"/>
                <a:pathLst>
                  <a:path extrusionOk="0" h="1081" w="1802">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flipH="1">
                <a:off x="8220172" y="2167119"/>
                <a:ext cx="35888" cy="5521"/>
              </a:xfrm>
              <a:custGeom>
                <a:rect b="b" l="l" r="r" t="t"/>
                <a:pathLst>
                  <a:path extrusionOk="0" h="114" w="741">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flipH="1">
                <a:off x="8121855" y="2150992"/>
                <a:ext cx="35259" cy="8863"/>
              </a:xfrm>
              <a:custGeom>
                <a:rect b="b" l="l" r="r" t="t"/>
                <a:pathLst>
                  <a:path extrusionOk="0" h="183" w="728">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flipH="1">
                <a:off x="8173241" y="2285291"/>
                <a:ext cx="42475" cy="14965"/>
              </a:xfrm>
              <a:custGeom>
                <a:rect b="b" l="l" r="r" t="t"/>
                <a:pathLst>
                  <a:path extrusionOk="0" h="309" w="877">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flipH="1">
                <a:off x="8315292" y="1999451"/>
                <a:ext cx="80495" cy="77682"/>
              </a:xfrm>
              <a:custGeom>
                <a:rect b="b" l="l" r="r" t="t"/>
                <a:pathLst>
                  <a:path extrusionOk="0" h="1604" w="1662">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flipH="1">
                <a:off x="8355587" y="2171817"/>
                <a:ext cx="47900" cy="78892"/>
              </a:xfrm>
              <a:custGeom>
                <a:rect b="b" l="l" r="r" t="t"/>
                <a:pathLst>
                  <a:path extrusionOk="0" h="1629" w="989">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flipH="1">
                <a:off x="8366727" y="2187945"/>
                <a:ext cx="21940" cy="44168"/>
              </a:xfrm>
              <a:custGeom>
                <a:rect b="b" l="l" r="r" t="t"/>
                <a:pathLst>
                  <a:path extrusionOk="0" h="912" w="453">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flipH="1">
                <a:off x="7720053" y="2405110"/>
                <a:ext cx="955428" cy="792751"/>
              </a:xfrm>
              <a:custGeom>
                <a:rect b="b" l="l" r="r" t="t"/>
                <a:pathLst>
                  <a:path extrusionOk="0" h="16369" w="19727">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flipH="1">
                <a:off x="8407070" y="2495676"/>
                <a:ext cx="61025" cy="275567"/>
              </a:xfrm>
              <a:custGeom>
                <a:rect b="b" l="l" r="r" t="t"/>
                <a:pathLst>
                  <a:path extrusionOk="0" h="5690" w="126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flipH="1">
                <a:off x="8016273" y="2499309"/>
                <a:ext cx="35985" cy="288643"/>
              </a:xfrm>
              <a:custGeom>
                <a:rect b="b" l="l" r="r" t="t"/>
                <a:pathLst>
                  <a:path extrusionOk="0" h="5960" w="743">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flipH="1">
                <a:off x="8275432" y="2450296"/>
                <a:ext cx="90617" cy="42279"/>
              </a:xfrm>
              <a:custGeom>
                <a:rect b="b" l="l" r="r" t="t"/>
                <a:pathLst>
                  <a:path extrusionOk="0" h="873" w="1871">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flipH="1">
                <a:off x="8175662" y="2446277"/>
                <a:ext cx="68338" cy="49108"/>
              </a:xfrm>
              <a:custGeom>
                <a:rect b="b" l="l" r="r" t="t"/>
                <a:pathLst>
                  <a:path extrusionOk="0" h="1014" w="1411">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flipH="1">
                <a:off x="8248311" y="2475335"/>
                <a:ext cx="15014" cy="131148"/>
              </a:xfrm>
              <a:custGeom>
                <a:rect b="b" l="l" r="r" t="t"/>
                <a:pathLst>
                  <a:path extrusionOk="0" h="2708" w="31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flipH="1">
                <a:off x="8495167" y="2979504"/>
                <a:ext cx="156195" cy="39519"/>
              </a:xfrm>
              <a:custGeom>
                <a:rect b="b" l="l" r="r" t="t"/>
                <a:pathLst>
                  <a:path extrusionOk="0" h="816" w="3225">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flipH="1">
                <a:off x="8493811" y="2960180"/>
                <a:ext cx="142392" cy="59666"/>
              </a:xfrm>
              <a:custGeom>
                <a:rect b="b" l="l" r="r" t="t"/>
                <a:pathLst>
                  <a:path extrusionOk="0" h="1232" w="294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flipH="1">
                <a:off x="7734980" y="2699911"/>
                <a:ext cx="77250" cy="110469"/>
              </a:xfrm>
              <a:custGeom>
                <a:rect b="b" l="l" r="r" t="t"/>
                <a:pathLst>
                  <a:path extrusionOk="0" h="2281" w="1595">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flipH="1">
                <a:off x="7738128" y="2702332"/>
                <a:ext cx="88196" cy="85963"/>
              </a:xfrm>
              <a:custGeom>
                <a:rect b="b" l="l" r="r" t="t"/>
                <a:pathLst>
                  <a:path extrusionOk="0" h="1775" w="1821">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flipH="1">
                <a:off x="8307785" y="2605131"/>
                <a:ext cx="42136" cy="39906"/>
              </a:xfrm>
              <a:custGeom>
                <a:rect b="b" l="l" r="r" t="t"/>
                <a:pathLst>
                  <a:path extrusionOk="0" h="824" w="87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flipH="1">
                <a:off x="8571303" y="2808493"/>
                <a:ext cx="42330" cy="39858"/>
              </a:xfrm>
              <a:custGeom>
                <a:rect b="b" l="l" r="r" t="t"/>
                <a:pathLst>
                  <a:path extrusionOk="0" h="823" w="874">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flipH="1">
                <a:off x="7945853" y="2606293"/>
                <a:ext cx="42136" cy="39906"/>
              </a:xfrm>
              <a:custGeom>
                <a:rect b="b" l="l" r="r" t="t"/>
                <a:pathLst>
                  <a:path extrusionOk="0" h="824" w="87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flipH="1">
                <a:off x="8026880" y="3084357"/>
                <a:ext cx="42282" cy="39955"/>
              </a:xfrm>
              <a:custGeom>
                <a:rect b="b" l="l" r="r" t="t"/>
                <a:pathLst>
                  <a:path extrusionOk="0" h="825" w="873">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flipH="1">
                <a:off x="8335585" y="3084357"/>
                <a:ext cx="42330" cy="39955"/>
              </a:xfrm>
              <a:custGeom>
                <a:rect b="b" l="l" r="r" t="t"/>
                <a:pathLst>
                  <a:path extrusionOk="0" h="825" w="874">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flipH="1">
                <a:off x="8212519" y="2910732"/>
                <a:ext cx="42330" cy="39858"/>
              </a:xfrm>
              <a:custGeom>
                <a:rect b="b" l="l" r="r" t="t"/>
                <a:pathLst>
                  <a:path extrusionOk="0" h="823" w="874">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6"/>
              <p:cNvSpPr/>
              <p:nvPr/>
            </p:nvSpPr>
            <p:spPr>
              <a:xfrm flipH="1">
                <a:off x="8151689" y="2708047"/>
                <a:ext cx="23683" cy="22423"/>
              </a:xfrm>
              <a:custGeom>
                <a:rect b="b" l="l" r="r" t="t"/>
                <a:pathLst>
                  <a:path extrusionOk="0" h="463" w="489">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flipH="1">
                <a:off x="8117448" y="2554666"/>
                <a:ext cx="23683" cy="22472"/>
              </a:xfrm>
              <a:custGeom>
                <a:rect b="b" l="l" r="r" t="t"/>
                <a:pathLst>
                  <a:path extrusionOk="0" h="464" w="489">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flipH="1">
                <a:off x="8336457" y="2823846"/>
                <a:ext cx="23732" cy="22423"/>
              </a:xfrm>
              <a:custGeom>
                <a:rect b="b" l="l" r="r" t="t"/>
                <a:pathLst>
                  <a:path extrusionOk="0" h="463" w="49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flipH="1">
                <a:off x="8526988" y="2603823"/>
                <a:ext cx="23829" cy="22375"/>
              </a:xfrm>
              <a:custGeom>
                <a:rect b="b" l="l" r="r" t="t"/>
                <a:pathLst>
                  <a:path extrusionOk="0" h="462" w="492">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flipH="1">
                <a:off x="8177213" y="3063145"/>
                <a:ext cx="23732" cy="22375"/>
              </a:xfrm>
              <a:custGeom>
                <a:rect b="b" l="l" r="r" t="t"/>
                <a:pathLst>
                  <a:path extrusionOk="0" h="462" w="49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flipH="1">
                <a:off x="8084417" y="2897365"/>
                <a:ext cx="23683" cy="22423"/>
              </a:xfrm>
              <a:custGeom>
                <a:rect b="b" l="l" r="r" t="t"/>
                <a:pathLst>
                  <a:path extrusionOk="0" h="463" w="489">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flipH="1">
                <a:off x="7857555" y="3164991"/>
                <a:ext cx="593008" cy="1690546"/>
              </a:xfrm>
              <a:custGeom>
                <a:rect b="b" l="l" r="r" t="t"/>
                <a:pathLst>
                  <a:path extrusionOk="0" h="34907" w="12244">
                    <a:moveTo>
                      <a:pt x="1" y="0"/>
                    </a:moveTo>
                    <a:lnTo>
                      <a:pt x="1" y="34907"/>
                    </a:lnTo>
                    <a:lnTo>
                      <a:pt x="5062" y="34713"/>
                    </a:lnTo>
                    <a:lnTo>
                      <a:pt x="5496" y="4799"/>
                    </a:lnTo>
                    <a:lnTo>
                      <a:pt x="7212" y="34832"/>
                    </a:lnTo>
                    <a:lnTo>
                      <a:pt x="12244" y="34713"/>
                    </a:lnTo>
                    <a:lnTo>
                      <a:pt x="10055" y="61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flipH="1">
                <a:off x="8316988" y="3177442"/>
                <a:ext cx="4940" cy="1671271"/>
              </a:xfrm>
              <a:custGeom>
                <a:rect b="b" l="l" r="r" t="t"/>
                <a:pathLst>
                  <a:path extrusionOk="0" h="34509" w="102">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flipH="1">
                <a:off x="7980481" y="3191729"/>
                <a:ext cx="90084" cy="1656984"/>
              </a:xfrm>
              <a:custGeom>
                <a:rect b="b" l="l" r="r" t="t"/>
                <a:pathLst>
                  <a:path extrusionOk="0" h="34214" w="186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flipH="1">
                <a:off x="8159680" y="3181268"/>
                <a:ext cx="26493" cy="182823"/>
              </a:xfrm>
              <a:custGeom>
                <a:rect b="b" l="l" r="r" t="t"/>
                <a:pathLst>
                  <a:path extrusionOk="0" h="3775" w="547">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flipH="1">
                <a:off x="8189224" y="3198606"/>
                <a:ext cx="25572" cy="24651"/>
              </a:xfrm>
              <a:custGeom>
                <a:rect b="b" l="l" r="r" t="t"/>
                <a:pathLst>
                  <a:path extrusionOk="0" h="509" w="528">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flipH="1">
                <a:off x="8016411" y="2913589"/>
                <a:ext cx="669289" cy="285204"/>
              </a:xfrm>
              <a:custGeom>
                <a:rect b="b" l="l" r="r" t="t"/>
                <a:pathLst>
                  <a:path extrusionOk="0" h="5889" w="13819">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26"/>
            <p:cNvSpPr/>
            <p:nvPr/>
          </p:nvSpPr>
          <p:spPr>
            <a:xfrm rot="-5400000">
              <a:off x="8133000" y="2006075"/>
              <a:ext cx="87600" cy="27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6"/>
          <p:cNvGrpSpPr/>
          <p:nvPr/>
        </p:nvGrpSpPr>
        <p:grpSpPr>
          <a:xfrm>
            <a:off x="438971" y="2766049"/>
            <a:ext cx="519733" cy="485268"/>
            <a:chOff x="4694531" y="2250235"/>
            <a:chExt cx="1090502" cy="1018186"/>
          </a:xfrm>
        </p:grpSpPr>
        <p:sp>
          <p:nvSpPr>
            <p:cNvPr id="733" name="Google Shape;733;p26"/>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26"/>
          <p:cNvGrpSpPr/>
          <p:nvPr/>
        </p:nvGrpSpPr>
        <p:grpSpPr>
          <a:xfrm>
            <a:off x="1281052" y="3940575"/>
            <a:ext cx="335765" cy="313500"/>
            <a:chOff x="4694531" y="2250235"/>
            <a:chExt cx="1090502" cy="1018186"/>
          </a:xfrm>
        </p:grpSpPr>
        <p:sp>
          <p:nvSpPr>
            <p:cNvPr id="738" name="Google Shape;738;p26"/>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27"/>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Lý do chọn đề tài</a:t>
            </a:r>
            <a:endParaRPr b="1">
              <a:latin typeface="Arial"/>
              <a:ea typeface="Arial"/>
              <a:cs typeface="Arial"/>
              <a:sym typeface="Arial"/>
            </a:endParaRPr>
          </a:p>
        </p:txBody>
      </p:sp>
      <p:sp>
        <p:nvSpPr>
          <p:cNvPr id="747" name="Google Shape;747;p27"/>
          <p:cNvSpPr txBox="1"/>
          <p:nvPr/>
        </p:nvSpPr>
        <p:spPr>
          <a:xfrm>
            <a:off x="535775" y="1264450"/>
            <a:ext cx="42864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V</a:t>
            </a:r>
            <a:r>
              <a:rPr lang="en" sz="1700"/>
              <a:t>ấn đề xâm nhập mặn ở đồng bằng sông Cửu Long nổi lên như một nỗi lo mới về nguồn nước, ở Tiền Giang, nhiều mảnh vườn sầu riêng của nông dân đã chết vì nước mặn</a:t>
            </a:r>
            <a:endParaRPr sz="1700"/>
          </a:p>
          <a:p>
            <a:pPr indent="-336550" lvl="0" marL="457200" rtl="0" algn="l">
              <a:spcBef>
                <a:spcPts val="0"/>
              </a:spcBef>
              <a:spcAft>
                <a:spcPts val="0"/>
              </a:spcAft>
              <a:buSzPts val="1700"/>
              <a:buChar char="●"/>
            </a:pPr>
            <a:r>
              <a:rPr lang="en" sz="1700"/>
              <a:t> Hệ thống tưới nước thông minh giải quyết 2 câu hỏi: “Tưới nước như thế nào để tiết kiệm, hiệu quả, đỡ nhọc công?” và “Làm sao để tưới được nước sạch?”</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1" name="Shape 751"/>
        <p:cNvGrpSpPr/>
        <p:nvPr/>
      </p:nvGrpSpPr>
      <p:grpSpPr>
        <a:xfrm>
          <a:off x="0" y="0"/>
          <a:ext cx="0" cy="0"/>
          <a:chOff x="0" y="0"/>
          <a:chExt cx="0" cy="0"/>
        </a:xfrm>
      </p:grpSpPr>
      <p:sp>
        <p:nvSpPr>
          <p:cNvPr id="752" name="Google Shape;752;p28"/>
          <p:cNvSpPr/>
          <p:nvPr/>
        </p:nvSpPr>
        <p:spPr>
          <a:xfrm>
            <a:off x="1318105" y="1080914"/>
            <a:ext cx="6675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5090481" y="1127889"/>
            <a:ext cx="6675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1267764" y="1034722"/>
            <a:ext cx="6675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5040140" y="1081697"/>
            <a:ext cx="6675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txBox="1"/>
          <p:nvPr>
            <p:ph type="ctrTitle"/>
          </p:nvPr>
        </p:nvSpPr>
        <p:spPr>
          <a:xfrm>
            <a:off x="1134153" y="1892400"/>
            <a:ext cx="32139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Yêu cầu chức năng</a:t>
            </a:r>
            <a:endParaRPr b="1">
              <a:latin typeface="Arial"/>
              <a:ea typeface="Arial"/>
              <a:cs typeface="Arial"/>
              <a:sym typeface="Arial"/>
            </a:endParaRPr>
          </a:p>
        </p:txBody>
      </p:sp>
      <p:sp>
        <p:nvSpPr>
          <p:cNvPr id="757" name="Google Shape;757;p28"/>
          <p:cNvSpPr txBox="1"/>
          <p:nvPr>
            <p:ph idx="2" type="ctrTitle"/>
          </p:nvPr>
        </p:nvSpPr>
        <p:spPr>
          <a:xfrm>
            <a:off x="4917004" y="1892400"/>
            <a:ext cx="34584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Yêu cầu phi chức năng</a:t>
            </a:r>
            <a:endParaRPr b="1">
              <a:latin typeface="Arial"/>
              <a:ea typeface="Arial"/>
              <a:cs typeface="Arial"/>
              <a:sym typeface="Arial"/>
            </a:endParaRPr>
          </a:p>
        </p:txBody>
      </p:sp>
      <p:sp>
        <p:nvSpPr>
          <p:cNvPr id="758" name="Google Shape;758;p28"/>
          <p:cNvSpPr txBox="1"/>
          <p:nvPr>
            <p:ph idx="3" type="subTitle"/>
          </p:nvPr>
        </p:nvSpPr>
        <p:spPr>
          <a:xfrm>
            <a:off x="4917000" y="2204975"/>
            <a:ext cx="3458400" cy="2887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Máy chủ có khả năng chạy liên tục (24/7).</a:t>
            </a:r>
            <a:endParaRPr/>
          </a:p>
          <a:p>
            <a:pPr indent="-298450" lvl="0" marL="457200" rtl="0" algn="l">
              <a:spcBef>
                <a:spcPts val="0"/>
              </a:spcBef>
              <a:spcAft>
                <a:spcPts val="0"/>
              </a:spcAft>
              <a:buSzPts val="1100"/>
              <a:buChar char="●"/>
            </a:pPr>
            <a:r>
              <a:rPr lang="en"/>
              <a:t>Độ trễ tín hiệu cho phép dưới 10s.</a:t>
            </a:r>
            <a:endParaRPr/>
          </a:p>
          <a:p>
            <a:pPr indent="-298450" lvl="0" marL="457200" rtl="0" algn="l">
              <a:spcBef>
                <a:spcPts val="0"/>
              </a:spcBef>
              <a:spcAft>
                <a:spcPts val="0"/>
              </a:spcAft>
              <a:buSzPts val="1100"/>
              <a:buChar char="●"/>
            </a:pPr>
            <a:r>
              <a:rPr lang="en"/>
              <a:t>Máy chủ đáp ứng được 100 sensor publish cùng lúc.</a:t>
            </a:r>
            <a:endParaRPr/>
          </a:p>
          <a:p>
            <a:pPr indent="-298450" lvl="0" marL="457200" rtl="0" algn="l">
              <a:spcBef>
                <a:spcPts val="0"/>
              </a:spcBef>
              <a:spcAft>
                <a:spcPts val="0"/>
              </a:spcAft>
              <a:buSzPts val="1100"/>
              <a:buChar char="●"/>
            </a:pPr>
            <a:r>
              <a:rPr lang="en"/>
              <a:t>Người dùng có thể sử dụng mobile app</a:t>
            </a:r>
            <a:r>
              <a:rPr lang="en"/>
              <a:t> </a:t>
            </a:r>
            <a:r>
              <a:rPr lang="en"/>
              <a:t>sau 5 phút.</a:t>
            </a:r>
            <a:endParaRPr/>
          </a:p>
          <a:p>
            <a:pPr indent="-298450" lvl="0" marL="457200" rtl="0" algn="l">
              <a:spcBef>
                <a:spcPts val="0"/>
              </a:spcBef>
              <a:spcAft>
                <a:spcPts val="0"/>
              </a:spcAft>
              <a:buSzPts val="1100"/>
              <a:buChar char="●"/>
            </a:pPr>
            <a:r>
              <a:rPr lang="en"/>
              <a:t>Mobile app cho phép một người dùng có thể sử dụng ở nhiều thiết bị di động khác nhau (trường hợp thiết bị người dùng bị hư hỏng).</a:t>
            </a:r>
            <a:endParaRPr/>
          </a:p>
          <a:p>
            <a:pPr indent="-298450" lvl="0" marL="457200" rtl="0" algn="l">
              <a:spcBef>
                <a:spcPts val="0"/>
              </a:spcBef>
              <a:spcAft>
                <a:spcPts val="0"/>
              </a:spcAft>
              <a:buSzPts val="1100"/>
              <a:buChar char="●"/>
            </a:pPr>
            <a:r>
              <a:rPr lang="en"/>
              <a:t>Các thiết bị dùng (cảm biến, motor, ống nước...) phải có độ bền cao.</a:t>
            </a:r>
            <a:endParaRPr/>
          </a:p>
          <a:p>
            <a:pPr indent="-298450" lvl="0" marL="457200" rtl="0" algn="l">
              <a:spcBef>
                <a:spcPts val="0"/>
              </a:spcBef>
              <a:spcAft>
                <a:spcPts val="0"/>
              </a:spcAft>
              <a:buSzPts val="1100"/>
              <a:buChar char="●"/>
            </a:pPr>
            <a:r>
              <a:rPr lang="en"/>
              <a:t>App trên mobile thường xuyên được cập nhật, vá lỗi (nếu có).</a:t>
            </a:r>
            <a:endParaRPr/>
          </a:p>
        </p:txBody>
      </p:sp>
      <p:sp>
        <p:nvSpPr>
          <p:cNvPr id="759" name="Google Shape;759;p28"/>
          <p:cNvSpPr txBox="1"/>
          <p:nvPr>
            <p:ph idx="1" type="subTitle"/>
          </p:nvPr>
        </p:nvSpPr>
        <p:spPr>
          <a:xfrm>
            <a:off x="1134175" y="2204975"/>
            <a:ext cx="3345000" cy="2347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App có chức năng đăng ký, đăng nhập cho từng user.</a:t>
            </a:r>
            <a:endParaRPr/>
          </a:p>
          <a:p>
            <a:pPr indent="-298450" lvl="0" marL="457200" rtl="0" algn="l">
              <a:spcBef>
                <a:spcPts val="0"/>
              </a:spcBef>
              <a:spcAft>
                <a:spcPts val="0"/>
              </a:spcAft>
              <a:buSzPts val="1100"/>
              <a:buChar char="●"/>
            </a:pPr>
            <a:r>
              <a:rPr lang="en"/>
              <a:t>Hệ thống tự động tưới nước theo tùy chỉnh trên app.</a:t>
            </a:r>
            <a:endParaRPr/>
          </a:p>
          <a:p>
            <a:pPr indent="-298450" lvl="0" marL="457200" rtl="0" algn="l">
              <a:spcBef>
                <a:spcPts val="0"/>
              </a:spcBef>
              <a:spcAft>
                <a:spcPts val="0"/>
              </a:spcAft>
              <a:buSzPts val="1100"/>
              <a:buChar char="●"/>
            </a:pPr>
            <a:r>
              <a:rPr lang="en"/>
              <a:t>Hệ thống có thể dễ dàng quản lý việc tưới tiêu từ xa thông qua app</a:t>
            </a:r>
            <a:endParaRPr/>
          </a:p>
          <a:p>
            <a:pPr indent="-298450" lvl="0" marL="457200" rtl="0" algn="l">
              <a:spcBef>
                <a:spcPts val="0"/>
              </a:spcBef>
              <a:spcAft>
                <a:spcPts val="0"/>
              </a:spcAft>
              <a:buSzPts val="1100"/>
              <a:buChar char="●"/>
            </a:pPr>
            <a:r>
              <a:rPr lang="en"/>
              <a:t>Hệ thống cảm biến đo chính xác các thông số theo thời gian thực.</a:t>
            </a:r>
            <a:endParaRPr/>
          </a:p>
          <a:p>
            <a:pPr indent="-298450" lvl="0" marL="457200" rtl="0" algn="l">
              <a:spcBef>
                <a:spcPts val="0"/>
              </a:spcBef>
              <a:spcAft>
                <a:spcPts val="0"/>
              </a:spcAft>
              <a:buSzPts val="1100"/>
              <a:buChar char="●"/>
            </a:pPr>
            <a:r>
              <a:rPr lang="en"/>
              <a:t>Cập nhập trên app, cảnh báo được độ mặn của nguồn nước tưới, độ khô của đất.</a:t>
            </a:r>
            <a:endParaRPr/>
          </a:p>
        </p:txBody>
      </p:sp>
      <p:sp>
        <p:nvSpPr>
          <p:cNvPr id="760" name="Google Shape;760;p28"/>
          <p:cNvSpPr txBox="1"/>
          <p:nvPr>
            <p:ph idx="4"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Arial"/>
                <a:ea typeface="Arial"/>
                <a:cs typeface="Arial"/>
                <a:sym typeface="Arial"/>
              </a:rPr>
              <a:t>Phân tích yêu cầu đề tài</a:t>
            </a:r>
            <a:endParaRPr b="1">
              <a:latin typeface="Arial"/>
              <a:ea typeface="Arial"/>
              <a:cs typeface="Arial"/>
              <a:sym typeface="Arial"/>
            </a:endParaRPr>
          </a:p>
        </p:txBody>
      </p:sp>
      <p:grpSp>
        <p:nvGrpSpPr>
          <p:cNvPr id="761" name="Google Shape;761;p28"/>
          <p:cNvGrpSpPr/>
          <p:nvPr/>
        </p:nvGrpSpPr>
        <p:grpSpPr>
          <a:xfrm>
            <a:off x="1417346" y="1187689"/>
            <a:ext cx="368371" cy="361554"/>
            <a:chOff x="1731934" y="3355639"/>
            <a:chExt cx="368371" cy="361554"/>
          </a:xfrm>
        </p:grpSpPr>
        <p:sp>
          <p:nvSpPr>
            <p:cNvPr id="762" name="Google Shape;762;p28"/>
            <p:cNvSpPr/>
            <p:nvPr/>
          </p:nvSpPr>
          <p:spPr>
            <a:xfrm>
              <a:off x="1812336" y="3533963"/>
              <a:ext cx="41762" cy="41762"/>
            </a:xfrm>
            <a:custGeom>
              <a:rect b="b" l="l" r="r" t="t"/>
              <a:pathLst>
                <a:path extrusionOk="0" h="1311" w="1311">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1731934" y="3355639"/>
              <a:ext cx="368371" cy="361554"/>
            </a:xfrm>
            <a:custGeom>
              <a:rect b="b" l="l" r="r" t="t"/>
              <a:pathLst>
                <a:path extrusionOk="0" h="11350" w="11564">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28"/>
          <p:cNvGrpSpPr/>
          <p:nvPr/>
        </p:nvGrpSpPr>
        <p:grpSpPr>
          <a:xfrm>
            <a:off x="5238295" y="1213130"/>
            <a:ext cx="271213" cy="383088"/>
            <a:chOff x="1333682" y="3344330"/>
            <a:chExt cx="271213" cy="383088"/>
          </a:xfrm>
        </p:grpSpPr>
        <p:sp>
          <p:nvSpPr>
            <p:cNvPr id="765" name="Google Shape;765;p28"/>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9" name="Shape 779"/>
        <p:cNvGrpSpPr/>
        <p:nvPr/>
      </p:nvGrpSpPr>
      <p:grpSpPr>
        <a:xfrm>
          <a:off x="0" y="0"/>
          <a:ext cx="0" cy="0"/>
          <a:chOff x="0" y="0"/>
          <a:chExt cx="0" cy="0"/>
        </a:xfrm>
      </p:grpSpPr>
      <p:sp>
        <p:nvSpPr>
          <p:cNvPr id="780" name="Google Shape;780;p29"/>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Arial"/>
                <a:ea typeface="Arial"/>
                <a:cs typeface="Arial"/>
                <a:sym typeface="Arial"/>
              </a:rPr>
              <a:t>Tổng </a:t>
            </a:r>
            <a:r>
              <a:rPr b="1" lang="en">
                <a:latin typeface="Arial"/>
                <a:ea typeface="Arial"/>
                <a:cs typeface="Arial"/>
                <a:sym typeface="Arial"/>
              </a:rPr>
              <a:t>quan hệ thống</a:t>
            </a:r>
            <a:endParaRPr b="1">
              <a:latin typeface="Arial"/>
              <a:ea typeface="Arial"/>
              <a:cs typeface="Arial"/>
              <a:sym typeface="Arial"/>
            </a:endParaRPr>
          </a:p>
        </p:txBody>
      </p:sp>
      <p:grpSp>
        <p:nvGrpSpPr>
          <p:cNvPr id="781" name="Google Shape;781;p29"/>
          <p:cNvGrpSpPr/>
          <p:nvPr/>
        </p:nvGrpSpPr>
        <p:grpSpPr>
          <a:xfrm>
            <a:off x="5027795" y="3269630"/>
            <a:ext cx="1989550" cy="713693"/>
            <a:chOff x="1575694" y="930575"/>
            <a:chExt cx="1989550" cy="713693"/>
          </a:xfrm>
        </p:grpSpPr>
        <p:sp>
          <p:nvSpPr>
            <p:cNvPr id="782" name="Google Shape;782;p29"/>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9"/>
          <p:cNvGrpSpPr/>
          <p:nvPr/>
        </p:nvGrpSpPr>
        <p:grpSpPr>
          <a:xfrm>
            <a:off x="1257306" y="3269630"/>
            <a:ext cx="1989550" cy="713693"/>
            <a:chOff x="1575694" y="930575"/>
            <a:chExt cx="1989550" cy="713693"/>
          </a:xfrm>
        </p:grpSpPr>
        <p:sp>
          <p:nvSpPr>
            <p:cNvPr id="785" name="Google Shape;785;p29"/>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29"/>
          <p:cNvGrpSpPr/>
          <p:nvPr/>
        </p:nvGrpSpPr>
        <p:grpSpPr>
          <a:xfrm>
            <a:off x="5027795" y="1564105"/>
            <a:ext cx="1989550" cy="713693"/>
            <a:chOff x="1575694" y="930575"/>
            <a:chExt cx="1989550" cy="713693"/>
          </a:xfrm>
        </p:grpSpPr>
        <p:sp>
          <p:nvSpPr>
            <p:cNvPr id="788" name="Google Shape;788;p29"/>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29"/>
          <p:cNvGrpSpPr/>
          <p:nvPr/>
        </p:nvGrpSpPr>
        <p:grpSpPr>
          <a:xfrm>
            <a:off x="1257306" y="1564105"/>
            <a:ext cx="1989550" cy="713693"/>
            <a:chOff x="1575694" y="930575"/>
            <a:chExt cx="1989550" cy="713693"/>
          </a:xfrm>
        </p:grpSpPr>
        <p:sp>
          <p:nvSpPr>
            <p:cNvPr id="791" name="Google Shape;791;p29"/>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9"/>
          <p:cNvSpPr txBox="1"/>
          <p:nvPr>
            <p:ph idx="1" type="subTitle"/>
          </p:nvPr>
        </p:nvSpPr>
        <p:spPr>
          <a:xfrm>
            <a:off x="1308950"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Server chứa database liên quan</a:t>
            </a:r>
            <a:endParaRPr>
              <a:latin typeface="Arial"/>
              <a:ea typeface="Arial"/>
              <a:cs typeface="Arial"/>
              <a:sym typeface="Arial"/>
            </a:endParaRPr>
          </a:p>
        </p:txBody>
      </p:sp>
      <p:sp>
        <p:nvSpPr>
          <p:cNvPr id="794" name="Google Shape;794;p29"/>
          <p:cNvSpPr txBox="1"/>
          <p:nvPr>
            <p:ph idx="2" type="ctrTitle"/>
          </p:nvPr>
        </p:nvSpPr>
        <p:spPr>
          <a:xfrm>
            <a:off x="1308950" y="3504874"/>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latin typeface="Arial"/>
                <a:ea typeface="Arial"/>
                <a:cs typeface="Arial"/>
                <a:sym typeface="Arial"/>
              </a:rPr>
              <a:t>03</a:t>
            </a:r>
            <a:endParaRPr b="1" sz="1400">
              <a:latin typeface="Arial"/>
              <a:ea typeface="Arial"/>
              <a:cs typeface="Arial"/>
              <a:sym typeface="Arial"/>
            </a:endParaRPr>
          </a:p>
          <a:p>
            <a:pPr indent="0" lvl="0" marL="0" rtl="0" algn="l">
              <a:spcBef>
                <a:spcPts val="0"/>
              </a:spcBef>
              <a:spcAft>
                <a:spcPts val="0"/>
              </a:spcAft>
              <a:buNone/>
            </a:pPr>
            <a:r>
              <a:rPr b="1" lang="en" sz="1400">
                <a:latin typeface="Arial"/>
                <a:ea typeface="Arial"/>
                <a:cs typeface="Arial"/>
                <a:sym typeface="Arial"/>
              </a:rPr>
              <a:t>Hệ thống tưới</a:t>
            </a:r>
            <a:endParaRPr b="1" sz="1400">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p:txBody>
      </p:sp>
      <p:sp>
        <p:nvSpPr>
          <p:cNvPr id="795" name="Google Shape;795;p29"/>
          <p:cNvSpPr txBox="1"/>
          <p:nvPr>
            <p:ph type="ctrTitle"/>
          </p:nvPr>
        </p:nvSpPr>
        <p:spPr>
          <a:xfrm>
            <a:off x="1308950" y="181225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latin typeface="Arial"/>
                <a:ea typeface="Arial"/>
                <a:cs typeface="Arial"/>
                <a:sym typeface="Arial"/>
              </a:rPr>
              <a:t>01</a:t>
            </a:r>
            <a:endParaRPr b="1" sz="1400">
              <a:latin typeface="Arial"/>
              <a:ea typeface="Arial"/>
              <a:cs typeface="Arial"/>
              <a:sym typeface="Arial"/>
            </a:endParaRPr>
          </a:p>
          <a:p>
            <a:pPr indent="0" lvl="0" marL="0" rtl="0" algn="l">
              <a:spcBef>
                <a:spcPts val="0"/>
              </a:spcBef>
              <a:spcAft>
                <a:spcPts val="0"/>
              </a:spcAft>
              <a:buNone/>
            </a:pPr>
            <a:r>
              <a:rPr b="1" lang="en" sz="1400">
                <a:latin typeface="Arial"/>
                <a:ea typeface="Arial"/>
                <a:cs typeface="Arial"/>
                <a:sym typeface="Arial"/>
              </a:rPr>
              <a:t>Server</a:t>
            </a:r>
            <a:endParaRPr b="1" sz="1400">
              <a:latin typeface="Arial"/>
              <a:ea typeface="Arial"/>
              <a:cs typeface="Arial"/>
              <a:sym typeface="Arial"/>
            </a:endParaRPr>
          </a:p>
          <a:p>
            <a:pPr indent="0" lvl="0" marL="0" rtl="0" algn="l">
              <a:spcBef>
                <a:spcPts val="0"/>
              </a:spcBef>
              <a:spcAft>
                <a:spcPts val="0"/>
              </a:spcAft>
              <a:buNone/>
            </a:pPr>
            <a:r>
              <a:t/>
            </a:r>
            <a:endParaRPr b="1" sz="1400">
              <a:latin typeface="Arial"/>
              <a:ea typeface="Arial"/>
              <a:cs typeface="Arial"/>
              <a:sym typeface="Arial"/>
            </a:endParaRPr>
          </a:p>
        </p:txBody>
      </p:sp>
      <p:sp>
        <p:nvSpPr>
          <p:cNvPr id="796" name="Google Shape;796;p29"/>
          <p:cNvSpPr txBox="1"/>
          <p:nvPr>
            <p:ph idx="4" type="ctrTitle"/>
          </p:nvPr>
        </p:nvSpPr>
        <p:spPr>
          <a:xfrm>
            <a:off x="5107893" y="3338325"/>
            <a:ext cx="26193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latin typeface="Arial"/>
                <a:ea typeface="Arial"/>
                <a:cs typeface="Arial"/>
                <a:sym typeface="Arial"/>
              </a:rPr>
              <a:t>04</a:t>
            </a:r>
            <a:endParaRPr b="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400">
                <a:latin typeface="Arial"/>
                <a:ea typeface="Arial"/>
                <a:cs typeface="Arial"/>
                <a:sym typeface="Arial"/>
              </a:rPr>
              <a:t>Hệ thống cảm biến</a:t>
            </a:r>
            <a:endParaRPr b="1" sz="1400">
              <a:latin typeface="Arial"/>
              <a:ea typeface="Arial"/>
              <a:cs typeface="Arial"/>
              <a:sym typeface="Arial"/>
            </a:endParaRPr>
          </a:p>
        </p:txBody>
      </p:sp>
      <p:sp>
        <p:nvSpPr>
          <p:cNvPr id="797" name="Google Shape;797;p29"/>
          <p:cNvSpPr txBox="1"/>
          <p:nvPr>
            <p:ph idx="3" type="subTitle"/>
          </p:nvPr>
        </p:nvSpPr>
        <p:spPr>
          <a:xfrm>
            <a:off x="1308950" y="39377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Tưới khi có request</a:t>
            </a:r>
            <a:endParaRPr>
              <a:latin typeface="Arial"/>
              <a:ea typeface="Arial"/>
              <a:cs typeface="Arial"/>
              <a:sym typeface="Arial"/>
            </a:endParaRPr>
          </a:p>
        </p:txBody>
      </p:sp>
      <p:sp>
        <p:nvSpPr>
          <p:cNvPr id="798" name="Google Shape;798;p29"/>
          <p:cNvSpPr txBox="1"/>
          <p:nvPr>
            <p:ph idx="5" type="subTitle"/>
          </p:nvPr>
        </p:nvSpPr>
        <p:spPr>
          <a:xfrm>
            <a:off x="5025093" y="39377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Gửi dữ liệu thời gian thực lên server</a:t>
            </a:r>
            <a:endParaRPr>
              <a:latin typeface="Arial"/>
              <a:ea typeface="Arial"/>
              <a:cs typeface="Arial"/>
              <a:sym typeface="Arial"/>
            </a:endParaRPr>
          </a:p>
        </p:txBody>
      </p:sp>
      <p:sp>
        <p:nvSpPr>
          <p:cNvPr id="799" name="Google Shape;799;p29"/>
          <p:cNvSpPr txBox="1"/>
          <p:nvPr>
            <p:ph idx="6" type="ctrTitle"/>
          </p:nvPr>
        </p:nvSpPr>
        <p:spPr>
          <a:xfrm>
            <a:off x="5025093" y="1815913"/>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latin typeface="Arial"/>
                <a:ea typeface="Arial"/>
                <a:cs typeface="Arial"/>
                <a:sym typeface="Arial"/>
              </a:rPr>
              <a:t>02</a:t>
            </a:r>
            <a:endParaRPr b="1" sz="1400">
              <a:latin typeface="Arial"/>
              <a:ea typeface="Arial"/>
              <a:cs typeface="Arial"/>
              <a:sym typeface="Arial"/>
            </a:endParaRPr>
          </a:p>
          <a:p>
            <a:pPr indent="0" lvl="0" marL="0" rtl="0" algn="l">
              <a:spcBef>
                <a:spcPts val="0"/>
              </a:spcBef>
              <a:spcAft>
                <a:spcPts val="0"/>
              </a:spcAft>
              <a:buNone/>
            </a:pPr>
            <a:r>
              <a:rPr b="1" lang="en" sz="1400">
                <a:latin typeface="Arial"/>
                <a:ea typeface="Arial"/>
                <a:cs typeface="Arial"/>
                <a:sym typeface="Arial"/>
              </a:rPr>
              <a:t>Mobile App</a:t>
            </a:r>
            <a:endParaRPr b="1"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800" name="Google Shape;800;p29"/>
          <p:cNvSpPr txBox="1"/>
          <p:nvPr>
            <p:ph idx="7" type="subTitle"/>
          </p:nvPr>
        </p:nvSpPr>
        <p:spPr>
          <a:xfrm>
            <a:off x="4963593" y="2239450"/>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Vai trò trung gian giữa User và các hệ thống bên dưới</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0"/>
          <p:cNvSpPr txBox="1"/>
          <p:nvPr>
            <p:ph type="ctrTitle"/>
          </p:nvPr>
        </p:nvSpPr>
        <p:spPr>
          <a:xfrm>
            <a:off x="1018525" y="1715300"/>
            <a:ext cx="3004500" cy="110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Arial"/>
                <a:ea typeface="Arial"/>
                <a:cs typeface="Arial"/>
                <a:sym typeface="Arial"/>
              </a:rPr>
              <a:t>02</a:t>
            </a:r>
            <a:endParaRPr b="1">
              <a:latin typeface="Arial"/>
              <a:ea typeface="Arial"/>
              <a:cs typeface="Arial"/>
              <a:sym typeface="Arial"/>
            </a:endParaRPr>
          </a:p>
          <a:p>
            <a:pPr indent="0" lvl="0" marL="0" rtl="0" algn="r">
              <a:spcBef>
                <a:spcPts val="0"/>
              </a:spcBef>
              <a:spcAft>
                <a:spcPts val="0"/>
              </a:spcAft>
              <a:buNone/>
            </a:pPr>
            <a:r>
              <a:rPr b="1" lang="en">
                <a:latin typeface="Arial"/>
                <a:ea typeface="Arial"/>
                <a:cs typeface="Arial"/>
                <a:sym typeface="Arial"/>
              </a:rPr>
              <a:t>Công nghệ </a:t>
            </a:r>
            <a:r>
              <a:rPr b="1" lang="en"/>
              <a:t>và thiết bị</a:t>
            </a:r>
            <a:endParaRPr b="1">
              <a:latin typeface="Arial"/>
              <a:ea typeface="Arial"/>
              <a:cs typeface="Arial"/>
              <a:sym typeface="Arial"/>
            </a:endParaRPr>
          </a:p>
        </p:txBody>
      </p:sp>
      <p:sp>
        <p:nvSpPr>
          <p:cNvPr id="806" name="Google Shape;806;p30"/>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grpSp>
        <p:nvGrpSpPr>
          <p:cNvPr id="807" name="Google Shape;807;p30"/>
          <p:cNvGrpSpPr/>
          <p:nvPr/>
        </p:nvGrpSpPr>
        <p:grpSpPr>
          <a:xfrm>
            <a:off x="4410957" y="900096"/>
            <a:ext cx="4225480" cy="3343317"/>
            <a:chOff x="5256025" y="1070100"/>
            <a:chExt cx="2664741" cy="1629773"/>
          </a:xfrm>
        </p:grpSpPr>
        <p:sp>
          <p:nvSpPr>
            <p:cNvPr id="808" name="Google Shape;808;p30"/>
            <p:cNvSpPr/>
            <p:nvPr/>
          </p:nvSpPr>
          <p:spPr>
            <a:xfrm>
              <a:off x="5543830" y="1270433"/>
              <a:ext cx="325907" cy="275022"/>
            </a:xfrm>
            <a:custGeom>
              <a:rect b="b" l="l" r="r" t="t"/>
              <a:pathLst>
                <a:path extrusionOk="0" h="11512" w="13642">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5456385" y="2501673"/>
              <a:ext cx="62759" cy="79076"/>
            </a:xfrm>
            <a:custGeom>
              <a:rect b="b" l="l" r="r" t="t"/>
              <a:pathLst>
                <a:path extrusionOk="0" h="3310" w="2627">
                  <a:moveTo>
                    <a:pt x="0" y="0"/>
                  </a:moveTo>
                  <a:lnTo>
                    <a:pt x="0" y="3310"/>
                  </a:lnTo>
                  <a:lnTo>
                    <a:pt x="2626" y="3310"/>
                  </a:lnTo>
                  <a:lnTo>
                    <a:pt x="2626"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5543663" y="2385654"/>
              <a:ext cx="58626" cy="195086"/>
            </a:xfrm>
            <a:custGeom>
              <a:rect b="b" l="l" r="r" t="t"/>
              <a:pathLst>
                <a:path extrusionOk="0" h="8166" w="2454">
                  <a:moveTo>
                    <a:pt x="0" y="0"/>
                  </a:moveTo>
                  <a:lnTo>
                    <a:pt x="0" y="8166"/>
                  </a:lnTo>
                  <a:lnTo>
                    <a:pt x="2454" y="8166"/>
                  </a:lnTo>
                  <a:lnTo>
                    <a:pt x="2454"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5628528" y="2462490"/>
              <a:ext cx="59176" cy="118256"/>
            </a:xfrm>
            <a:custGeom>
              <a:rect b="b" l="l" r="r" t="t"/>
              <a:pathLst>
                <a:path extrusionOk="0" h="4950" w="2477">
                  <a:moveTo>
                    <a:pt x="0" y="1"/>
                  </a:moveTo>
                  <a:lnTo>
                    <a:pt x="0" y="4950"/>
                  </a:lnTo>
                  <a:lnTo>
                    <a:pt x="2477" y="4950"/>
                  </a:lnTo>
                  <a:lnTo>
                    <a:pt x="2477"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5713035" y="2411792"/>
              <a:ext cx="61756" cy="168950"/>
            </a:xfrm>
            <a:custGeom>
              <a:rect b="b" l="l" r="r" t="t"/>
              <a:pathLst>
                <a:path extrusionOk="0" h="7072" w="2585">
                  <a:moveTo>
                    <a:pt x="0" y="1"/>
                  </a:moveTo>
                  <a:lnTo>
                    <a:pt x="0" y="7072"/>
                  </a:lnTo>
                  <a:lnTo>
                    <a:pt x="2585" y="7072"/>
                  </a:lnTo>
                  <a:lnTo>
                    <a:pt x="2585"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7323176" y="1070100"/>
              <a:ext cx="403000" cy="389168"/>
            </a:xfrm>
            <a:custGeom>
              <a:rect b="b" l="l" r="r" t="t"/>
              <a:pathLst>
                <a:path extrusionOk="0" h="16290" w="16869">
                  <a:moveTo>
                    <a:pt x="1738" y="0"/>
                  </a:moveTo>
                  <a:lnTo>
                    <a:pt x="1" y="15255"/>
                  </a:lnTo>
                  <a:lnTo>
                    <a:pt x="15580" y="16289"/>
                  </a:lnTo>
                  <a:cubicBezTo>
                    <a:pt x="16869" y="2212"/>
                    <a:pt x="1738" y="0"/>
                    <a:pt x="173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6038135" y="1731091"/>
              <a:ext cx="75588" cy="110491"/>
            </a:xfrm>
            <a:custGeom>
              <a:rect b="b" l="l" r="r" t="t"/>
              <a:pathLst>
                <a:path extrusionOk="0" h="4625" w="3164">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6088285" y="1719694"/>
              <a:ext cx="102990" cy="72912"/>
            </a:xfrm>
            <a:custGeom>
              <a:rect b="b" l="l" r="r" t="t"/>
              <a:pathLst>
                <a:path extrusionOk="0" h="3052" w="4311">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6064011" y="1783127"/>
              <a:ext cx="134859" cy="90161"/>
            </a:xfrm>
            <a:custGeom>
              <a:rect b="b" l="l" r="r" t="t"/>
              <a:pathLst>
                <a:path extrusionOk="0" h="3774" w="5645">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6442295" y="2101079"/>
              <a:ext cx="74608" cy="82731"/>
            </a:xfrm>
            <a:custGeom>
              <a:rect b="b" l="l" r="r" t="t"/>
              <a:pathLst>
                <a:path extrusionOk="0" h="3463" w="3123">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7575836" y="1836907"/>
              <a:ext cx="258609" cy="258538"/>
            </a:xfrm>
            <a:custGeom>
              <a:rect b="b" l="l" r="r" t="t"/>
              <a:pathLst>
                <a:path extrusionOk="0" h="10822" w="10825">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7737084" y="1805323"/>
              <a:ext cx="132183" cy="129340"/>
            </a:xfrm>
            <a:custGeom>
              <a:rect b="b" l="l" r="r" t="t"/>
              <a:pathLst>
                <a:path extrusionOk="0" h="5414" w="5533">
                  <a:moveTo>
                    <a:pt x="0" y="1"/>
                  </a:moveTo>
                  <a:lnTo>
                    <a:pt x="124" y="5413"/>
                  </a:lnTo>
                  <a:lnTo>
                    <a:pt x="5532" y="5327"/>
                  </a:lnTo>
                  <a:cubicBezTo>
                    <a:pt x="5495" y="3919"/>
                    <a:pt x="4905" y="2519"/>
                    <a:pt x="3896" y="1536"/>
                  </a:cubicBezTo>
                  <a:cubicBezTo>
                    <a:pt x="2888" y="550"/>
                    <a:pt x="1409" y="1"/>
                    <a:pt x="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6912087" y="1367243"/>
              <a:ext cx="65148" cy="81154"/>
            </a:xfrm>
            <a:custGeom>
              <a:rect b="b" l="l" r="r" t="t"/>
              <a:pathLst>
                <a:path extrusionOk="0" h="3397" w="2727">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6999604" y="1251344"/>
              <a:ext cx="60872" cy="196854"/>
            </a:xfrm>
            <a:custGeom>
              <a:rect b="b" l="l" r="r" t="t"/>
              <a:pathLst>
                <a:path extrusionOk="0" h="8240" w="2548">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7084207" y="1328156"/>
              <a:ext cx="61588" cy="120167"/>
            </a:xfrm>
            <a:custGeom>
              <a:rect b="b" l="l" r="r" t="t"/>
              <a:pathLst>
                <a:path extrusionOk="0" h="5030" w="2578">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7168904" y="1277505"/>
              <a:ext cx="63977" cy="170814"/>
            </a:xfrm>
            <a:custGeom>
              <a:rect b="b" l="l" r="r" t="t"/>
              <a:pathLst>
                <a:path extrusionOk="0" h="7150" w="2678">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5908305" y="2053176"/>
              <a:ext cx="501929" cy="466309"/>
            </a:xfrm>
            <a:custGeom>
              <a:rect b="b" l="l" r="r" t="t"/>
              <a:pathLst>
                <a:path extrusionOk="0" h="19519" w="2101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6804788" y="2346830"/>
              <a:ext cx="247644" cy="231207"/>
            </a:xfrm>
            <a:custGeom>
              <a:rect b="b" l="l" r="r" t="t"/>
              <a:pathLst>
                <a:path extrusionOk="0" h="9678" w="10366">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6951772" y="2347905"/>
              <a:ext cx="87031" cy="88536"/>
            </a:xfrm>
            <a:custGeom>
              <a:rect b="b" l="l" r="r" t="t"/>
              <a:pathLst>
                <a:path extrusionOk="0" h="3706" w="3643">
                  <a:moveTo>
                    <a:pt x="583" y="1"/>
                  </a:moveTo>
                  <a:lnTo>
                    <a:pt x="0" y="3706"/>
                  </a:lnTo>
                  <a:lnTo>
                    <a:pt x="3642" y="3023"/>
                  </a:lnTo>
                  <a:cubicBezTo>
                    <a:pt x="3642" y="3023"/>
                    <a:pt x="3104" y="946"/>
                    <a:pt x="5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6311486" y="1314346"/>
              <a:ext cx="695486" cy="747781"/>
            </a:xfrm>
            <a:custGeom>
              <a:rect b="b" l="l" r="r" t="t"/>
              <a:pathLst>
                <a:path extrusionOk="0" h="31301" w="29112">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6337265" y="1374936"/>
              <a:ext cx="187871" cy="177598"/>
            </a:xfrm>
            <a:custGeom>
              <a:rect b="b" l="l" r="r" t="t"/>
              <a:pathLst>
                <a:path extrusionOk="0" h="7434" w="7864">
                  <a:moveTo>
                    <a:pt x="6070" y="1"/>
                  </a:moveTo>
                  <a:cubicBezTo>
                    <a:pt x="6070" y="1"/>
                    <a:pt x="1969" y="2720"/>
                    <a:pt x="1" y="7433"/>
                  </a:cubicBezTo>
                  <a:lnTo>
                    <a:pt x="7863" y="6747"/>
                  </a:lnTo>
                  <a:lnTo>
                    <a:pt x="6070"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7864692" y="2252696"/>
              <a:ext cx="55711" cy="114887"/>
            </a:xfrm>
            <a:custGeom>
              <a:rect b="b" l="l" r="r" t="t"/>
              <a:pathLst>
                <a:path extrusionOk="0" h="4809" w="2332">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7899694" y="2254130"/>
              <a:ext cx="19470" cy="24893"/>
            </a:xfrm>
            <a:custGeom>
              <a:rect b="b" l="l" r="r" t="t"/>
              <a:pathLst>
                <a:path extrusionOk="0" h="1042" w="815">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7906360" y="2254918"/>
              <a:ext cx="14406" cy="112904"/>
            </a:xfrm>
            <a:custGeom>
              <a:rect b="b" l="l" r="r" t="t"/>
              <a:pathLst>
                <a:path extrusionOk="0" h="4726" w="603">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7906360" y="2254918"/>
              <a:ext cx="13952" cy="112617"/>
            </a:xfrm>
            <a:custGeom>
              <a:rect b="b" l="l" r="r" t="t"/>
              <a:pathLst>
                <a:path extrusionOk="0" h="4714" w="584">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7917685" y="2255014"/>
              <a:ext cx="1481" cy="24201"/>
            </a:xfrm>
            <a:custGeom>
              <a:rect b="b" l="l" r="r" t="t"/>
              <a:pathLst>
                <a:path extrusionOk="0" h="1013" w="62">
                  <a:moveTo>
                    <a:pt x="39" y="0"/>
                  </a:moveTo>
                  <a:lnTo>
                    <a:pt x="1" y="1005"/>
                  </a:lnTo>
                  <a:cubicBezTo>
                    <a:pt x="13" y="1009"/>
                    <a:pt x="23" y="1009"/>
                    <a:pt x="31" y="1012"/>
                  </a:cubicBezTo>
                  <a:lnTo>
                    <a:pt x="61"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7913408" y="2253939"/>
              <a:ext cx="5375" cy="113597"/>
            </a:xfrm>
            <a:custGeom>
              <a:rect b="b" l="l" r="r" t="t"/>
              <a:pathLst>
                <a:path extrusionOk="0" h="4755" w="225">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7905285" y="2344059"/>
              <a:ext cx="11061" cy="6116"/>
            </a:xfrm>
            <a:custGeom>
              <a:rect b="b" l="l" r="r" t="t"/>
              <a:pathLst>
                <a:path extrusionOk="0" h="256" w="463">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7901295" y="2323966"/>
              <a:ext cx="5996" cy="3392"/>
            </a:xfrm>
            <a:custGeom>
              <a:rect b="b" l="l" r="r" t="t"/>
              <a:pathLst>
                <a:path extrusionOk="0" h="142" w="251">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7900483" y="2318423"/>
              <a:ext cx="4205" cy="4085"/>
            </a:xfrm>
            <a:custGeom>
              <a:rect b="b" l="l" r="r" t="t"/>
              <a:pathLst>
                <a:path extrusionOk="0" h="171" w="176">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7897807" y="2314719"/>
              <a:ext cx="1003" cy="7071"/>
            </a:xfrm>
            <a:custGeom>
              <a:rect b="b" l="l" r="r" t="t"/>
              <a:pathLst>
                <a:path extrusionOk="0" h="296" w="42">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7893793" y="2313358"/>
              <a:ext cx="1266" cy="7979"/>
            </a:xfrm>
            <a:custGeom>
              <a:rect b="b" l="l" r="r" t="t"/>
              <a:pathLst>
                <a:path extrusionOk="0" h="334" w="53">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7893506" y="2326044"/>
              <a:ext cx="8911" cy="12447"/>
            </a:xfrm>
            <a:custGeom>
              <a:rect b="b" l="l" r="r" t="t"/>
              <a:pathLst>
                <a:path extrusionOk="0" h="521" w="373">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7893076" y="2321194"/>
              <a:ext cx="8409" cy="6379"/>
            </a:xfrm>
            <a:custGeom>
              <a:rect b="b" l="l" r="r" t="t"/>
              <a:pathLst>
                <a:path extrusionOk="0" h="267" w="352">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7899599" y="2254464"/>
              <a:ext cx="18491" cy="24654"/>
            </a:xfrm>
            <a:custGeom>
              <a:rect b="b" l="l" r="r" t="t"/>
              <a:pathLst>
                <a:path extrusionOk="0" h="1032" w="774">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7872003" y="2259959"/>
              <a:ext cx="27617" cy="1242"/>
            </a:xfrm>
            <a:custGeom>
              <a:rect b="b" l="l" r="r" t="t"/>
              <a:pathLst>
                <a:path extrusionOk="0" h="52" w="1156">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7910565" y="2287316"/>
              <a:ext cx="1720" cy="19566"/>
            </a:xfrm>
            <a:custGeom>
              <a:rect b="b" l="l" r="r" t="t"/>
              <a:pathLst>
                <a:path extrusionOk="0" h="819" w="72">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7911903" y="2274175"/>
              <a:ext cx="3942" cy="2126"/>
            </a:xfrm>
            <a:custGeom>
              <a:rect b="b" l="l" r="r" t="t"/>
              <a:pathLst>
                <a:path extrusionOk="0" h="89" w="165">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7906026" y="2268919"/>
              <a:ext cx="2795" cy="2747"/>
            </a:xfrm>
            <a:custGeom>
              <a:rect b="b" l="l" r="r" t="t"/>
              <a:pathLst>
                <a:path extrusionOk="0" h="115" w="117">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7903087" y="2261799"/>
              <a:ext cx="1887" cy="3870"/>
            </a:xfrm>
            <a:custGeom>
              <a:rect b="b" l="l" r="r" t="t"/>
              <a:pathLst>
                <a:path extrusionOk="0" h="162" w="79">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7902370" y="2256686"/>
              <a:ext cx="1171" cy="2078"/>
            </a:xfrm>
            <a:custGeom>
              <a:rect b="b" l="l" r="r" t="t"/>
              <a:pathLst>
                <a:path extrusionOk="0" h="87" w="49">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7618412" y="2589929"/>
              <a:ext cx="96898" cy="109631"/>
            </a:xfrm>
            <a:custGeom>
              <a:rect b="b" l="l" r="r" t="t"/>
              <a:pathLst>
                <a:path extrusionOk="0" h="4589" w="4056">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7692477" y="2615708"/>
              <a:ext cx="22218" cy="29313"/>
            </a:xfrm>
            <a:custGeom>
              <a:rect b="b" l="l" r="r" t="t"/>
              <a:pathLst>
                <a:path extrusionOk="0" h="1227" w="93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7625078" y="2631238"/>
              <a:ext cx="90233" cy="68636"/>
            </a:xfrm>
            <a:custGeom>
              <a:rect b="b" l="l" r="r" t="t"/>
              <a:pathLst>
                <a:path extrusionOk="0" h="2873" w="3777">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7625078" y="2630545"/>
              <a:ext cx="90233" cy="68970"/>
            </a:xfrm>
            <a:custGeom>
              <a:rect b="b" l="l" r="r" t="t"/>
              <a:pathLst>
                <a:path extrusionOk="0" h="2887" w="3777">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7695392" y="2630091"/>
              <a:ext cx="19303" cy="15552"/>
            </a:xfrm>
            <a:custGeom>
              <a:rect b="b" l="l" r="r" t="t"/>
              <a:pathLst>
                <a:path extrusionOk="0" h="651" w="808">
                  <a:moveTo>
                    <a:pt x="793" y="0"/>
                  </a:moveTo>
                  <a:lnTo>
                    <a:pt x="1" y="624"/>
                  </a:lnTo>
                  <a:cubicBezTo>
                    <a:pt x="5" y="631"/>
                    <a:pt x="13" y="642"/>
                    <a:pt x="16" y="650"/>
                  </a:cubicBezTo>
                  <a:lnTo>
                    <a:pt x="808" y="19"/>
                  </a:lnTo>
                  <a:lnTo>
                    <a:pt x="793"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7625173" y="2629446"/>
              <a:ext cx="89970" cy="69544"/>
            </a:xfrm>
            <a:custGeom>
              <a:rect b="b" l="l" r="r" t="t"/>
              <a:pathLst>
                <a:path extrusionOk="0" h="2911" w="3766">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7633249" y="2681315"/>
              <a:ext cx="11754" cy="4754"/>
            </a:xfrm>
            <a:custGeom>
              <a:rect b="b" l="l" r="r" t="t"/>
              <a:pathLst>
                <a:path extrusionOk="0" h="199" w="492">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7648038" y="2663731"/>
              <a:ext cx="6355" cy="2389"/>
            </a:xfrm>
            <a:custGeom>
              <a:rect b="b" l="l" r="r" t="t"/>
              <a:pathLst>
                <a:path extrusionOk="0" h="100" w="266">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7651240" y="2659765"/>
              <a:ext cx="5638" cy="956"/>
            </a:xfrm>
            <a:custGeom>
              <a:rect b="b" l="l" r="r" t="t"/>
              <a:pathLst>
                <a:path extrusionOk="0" h="40" w="236">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7650093" y="2653338"/>
              <a:ext cx="5805" cy="4372"/>
            </a:xfrm>
            <a:custGeom>
              <a:rect b="b" l="l" r="r" t="t"/>
              <a:pathLst>
                <a:path extrusionOk="0" h="183" w="243">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7647823" y="2649085"/>
              <a:ext cx="6283" cy="5399"/>
            </a:xfrm>
            <a:custGeom>
              <a:rect b="b" l="l" r="r" t="t"/>
              <a:pathLst>
                <a:path extrusionOk="0" h="226" w="263">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7636164" y="2661604"/>
              <a:ext cx="13044" cy="6594"/>
            </a:xfrm>
            <a:custGeom>
              <a:rect b="b" l="l" r="r" t="t"/>
              <a:pathLst>
                <a:path extrusionOk="0" h="276" w="546">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7644980" y="2654246"/>
              <a:ext cx="4491" cy="9413"/>
            </a:xfrm>
            <a:custGeom>
              <a:rect b="b" l="l" r="r" t="t"/>
              <a:pathLst>
                <a:path extrusionOk="0" h="394" w="188">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7691307" y="2615708"/>
              <a:ext cx="11611" cy="29576"/>
            </a:xfrm>
            <a:custGeom>
              <a:rect b="b" l="l" r="r" t="t"/>
              <a:pathLst>
                <a:path extrusionOk="0" h="1238" w="486">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7680149" y="2597957"/>
              <a:ext cx="17416" cy="21525"/>
            </a:xfrm>
            <a:custGeom>
              <a:rect b="b" l="l" r="r" t="t"/>
              <a:pathLst>
                <a:path extrusionOk="0" h="901" w="729">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7669613" y="2645597"/>
              <a:ext cx="15648" cy="12160"/>
            </a:xfrm>
            <a:custGeom>
              <a:rect b="b" l="l" r="r" t="t"/>
              <a:pathLst>
                <a:path extrusionOk="0" h="509" w="655">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7694962" y="2637569"/>
              <a:ext cx="1720" cy="4133"/>
            </a:xfrm>
            <a:custGeom>
              <a:rect b="b" l="l" r="r" t="t"/>
              <a:pathLst>
                <a:path extrusionOk="0" h="173" w="72">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7694867" y="2629637"/>
              <a:ext cx="1099" cy="3607"/>
            </a:xfrm>
            <a:custGeom>
              <a:rect b="b" l="l" r="r" t="t"/>
              <a:pathLst>
                <a:path extrusionOk="0" h="151" w="46">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7696945" y="2623067"/>
              <a:ext cx="2676" cy="3392"/>
            </a:xfrm>
            <a:custGeom>
              <a:rect b="b" l="l" r="r" t="t"/>
              <a:pathLst>
                <a:path extrusionOk="0" h="142" w="112">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7701389" y="2618958"/>
              <a:ext cx="1529" cy="1911"/>
            </a:xfrm>
            <a:custGeom>
              <a:rect b="b" l="l" r="r" t="t"/>
              <a:pathLst>
                <a:path extrusionOk="0" h="80" w="64">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6986941" y="1648377"/>
              <a:ext cx="359425" cy="246186"/>
            </a:xfrm>
            <a:custGeom>
              <a:rect b="b" l="l" r="r" t="t"/>
              <a:pathLst>
                <a:path extrusionOk="0" h="10305" w="15045">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6843971" y="1651220"/>
              <a:ext cx="397028" cy="211689"/>
            </a:xfrm>
            <a:custGeom>
              <a:rect b="b" l="l" r="r" t="t"/>
              <a:pathLst>
                <a:path extrusionOk="0" h="8861" w="16619">
                  <a:moveTo>
                    <a:pt x="0" y="1"/>
                  </a:moveTo>
                  <a:lnTo>
                    <a:pt x="14153" y="8860"/>
                  </a:lnTo>
                  <a:cubicBezTo>
                    <a:pt x="14153" y="8860"/>
                    <a:pt x="16495" y="6481"/>
                    <a:pt x="16618" y="598"/>
                  </a:cubicBez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7346304" y="1898238"/>
              <a:ext cx="547105" cy="445286"/>
            </a:xfrm>
            <a:custGeom>
              <a:rect b="b" l="l" r="r" t="t"/>
              <a:pathLst>
                <a:path extrusionOk="0" h="18639" w="22901">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7864143" y="2221016"/>
              <a:ext cx="9580" cy="119139"/>
            </a:xfrm>
            <a:custGeom>
              <a:rect b="b" l="l" r="r" t="t"/>
              <a:pathLst>
                <a:path extrusionOk="0" h="4987" w="401">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7595093" y="2196455"/>
              <a:ext cx="24750" cy="28811"/>
            </a:xfrm>
            <a:custGeom>
              <a:rect b="b" l="l" r="r" t="t"/>
              <a:pathLst>
                <a:path extrusionOk="0" h="1206" w="1036">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7609189" y="2198534"/>
              <a:ext cx="9413" cy="34449"/>
            </a:xfrm>
            <a:custGeom>
              <a:rect b="b" l="l" r="r" t="t"/>
              <a:pathLst>
                <a:path extrusionOk="0" h="1442" w="394">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7669541" y="2243474"/>
              <a:ext cx="12733" cy="11133"/>
            </a:xfrm>
            <a:custGeom>
              <a:rect b="b" l="l" r="r" t="t"/>
              <a:pathLst>
                <a:path extrusionOk="0" h="466" w="533">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7511948" y="2127360"/>
              <a:ext cx="12805" cy="11181"/>
            </a:xfrm>
            <a:custGeom>
              <a:rect b="b" l="l" r="r" t="t"/>
              <a:pathLst>
                <a:path extrusionOk="0" h="468" w="536">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7710588" y="2293695"/>
              <a:ext cx="12709" cy="11133"/>
            </a:xfrm>
            <a:custGeom>
              <a:rect b="b" l="l" r="r" t="t"/>
              <a:pathLst>
                <a:path extrusionOk="0" h="466" w="532">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7810791" y="2309320"/>
              <a:ext cx="12829" cy="11157"/>
            </a:xfrm>
            <a:custGeom>
              <a:rect b="b" l="l" r="r" t="t"/>
              <a:pathLst>
                <a:path extrusionOk="0" h="467" w="537">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7768956" y="2245768"/>
              <a:ext cx="12709" cy="11133"/>
            </a:xfrm>
            <a:custGeom>
              <a:rect b="b" l="l" r="r" t="t"/>
              <a:pathLst>
                <a:path extrusionOk="0" h="466" w="532">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7552971" y="2257833"/>
              <a:ext cx="12733" cy="11061"/>
            </a:xfrm>
            <a:custGeom>
              <a:rect b="b" l="l" r="r" t="t"/>
              <a:pathLst>
                <a:path extrusionOk="0" h="463" w="533">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7838196" y="2256137"/>
              <a:ext cx="12733" cy="11133"/>
            </a:xfrm>
            <a:custGeom>
              <a:rect b="b" l="l" r="r" t="t"/>
              <a:pathLst>
                <a:path extrusionOk="0" h="466" w="533">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7618746" y="2280769"/>
              <a:ext cx="12733" cy="11133"/>
            </a:xfrm>
            <a:custGeom>
              <a:rect b="b" l="l" r="r" t="t"/>
              <a:pathLst>
                <a:path extrusionOk="0" h="466" w="533">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7571010" y="2171106"/>
              <a:ext cx="12829" cy="11157"/>
            </a:xfrm>
            <a:custGeom>
              <a:rect b="b" l="l" r="r" t="t"/>
              <a:pathLst>
                <a:path extrusionOk="0" h="467" w="537">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7339877" y="1962483"/>
              <a:ext cx="375240" cy="699069"/>
            </a:xfrm>
            <a:custGeom>
              <a:rect b="b" l="l" r="r" t="t"/>
              <a:pathLst>
                <a:path extrusionOk="0" h="29262" w="15707">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7420369" y="2005942"/>
              <a:ext cx="54278" cy="30579"/>
            </a:xfrm>
            <a:custGeom>
              <a:rect b="b" l="l" r="r" t="t"/>
              <a:pathLst>
                <a:path extrusionOk="0" h="1280" w="2272">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7499715" y="1999157"/>
              <a:ext cx="24368" cy="321082"/>
            </a:xfrm>
            <a:custGeom>
              <a:rect b="b" l="l" r="r" t="t"/>
              <a:pathLst>
                <a:path extrusionOk="0" h="13440" w="102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7478021" y="2340069"/>
              <a:ext cx="46418" cy="12662"/>
            </a:xfrm>
            <a:custGeom>
              <a:rect b="b" l="l" r="r" t="t"/>
              <a:pathLst>
                <a:path extrusionOk="0" h="530" w="1943">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7616429" y="2577673"/>
              <a:ext cx="87844" cy="61827"/>
            </a:xfrm>
            <a:custGeom>
              <a:rect b="b" l="l" r="r" t="t"/>
              <a:pathLst>
                <a:path extrusionOk="0" h="2588" w="3677">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7398317" y="2134504"/>
              <a:ext cx="12733" cy="11109"/>
            </a:xfrm>
            <a:custGeom>
              <a:rect b="b" l="l" r="r" t="t"/>
              <a:pathLst>
                <a:path extrusionOk="0" h="465" w="533">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7455730" y="2180519"/>
              <a:ext cx="12686" cy="11109"/>
            </a:xfrm>
            <a:custGeom>
              <a:rect b="b" l="l" r="r" t="t"/>
              <a:pathLst>
                <a:path extrusionOk="0" h="465" w="531">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7410454" y="2323679"/>
              <a:ext cx="12733" cy="11133"/>
            </a:xfrm>
            <a:custGeom>
              <a:rect b="b" l="l" r="r" t="t"/>
              <a:pathLst>
                <a:path extrusionOk="0" h="466" w="533">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7440534" y="2396525"/>
              <a:ext cx="12733" cy="11109"/>
            </a:xfrm>
            <a:custGeom>
              <a:rect b="b" l="l" r="r" t="t"/>
              <a:pathLst>
                <a:path extrusionOk="0" h="465" w="533">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7509272" y="2469514"/>
              <a:ext cx="12709" cy="11109"/>
            </a:xfrm>
            <a:custGeom>
              <a:rect b="b" l="l" r="r" t="t"/>
              <a:pathLst>
                <a:path extrusionOk="0" h="465" w="532">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7562982" y="2462442"/>
              <a:ext cx="12733" cy="11133"/>
            </a:xfrm>
            <a:custGeom>
              <a:rect b="b" l="l" r="r" t="t"/>
              <a:pathLst>
                <a:path extrusionOk="0" h="466" w="533">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7614541" y="2577744"/>
              <a:ext cx="12757" cy="11157"/>
            </a:xfrm>
            <a:custGeom>
              <a:rect b="b" l="l" r="r" t="t"/>
              <a:pathLst>
                <a:path extrusionOk="0" h="467" w="534">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7617313" y="2522339"/>
              <a:ext cx="12733" cy="11061"/>
            </a:xfrm>
            <a:custGeom>
              <a:rect b="b" l="l" r="r" t="t"/>
              <a:pathLst>
                <a:path extrusionOk="0" h="463" w="533">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7438050" y="2254345"/>
              <a:ext cx="12709" cy="11157"/>
            </a:xfrm>
            <a:custGeom>
              <a:rect b="b" l="l" r="r" t="t"/>
              <a:pathLst>
                <a:path extrusionOk="0" h="467" w="532">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a:off x="7509702" y="2386586"/>
              <a:ext cx="12733" cy="11085"/>
            </a:xfrm>
            <a:custGeom>
              <a:rect b="b" l="l" r="r" t="t"/>
              <a:pathLst>
                <a:path extrusionOk="0" h="464" w="533">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7559398" y="2522052"/>
              <a:ext cx="12733" cy="11157"/>
            </a:xfrm>
            <a:custGeom>
              <a:rect b="b" l="l" r="r" t="t"/>
              <a:pathLst>
                <a:path extrusionOk="0" h="467" w="533">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7385296" y="2219917"/>
              <a:ext cx="12829" cy="11133"/>
            </a:xfrm>
            <a:custGeom>
              <a:rect b="b" l="l" r="r" t="t"/>
              <a:pathLst>
                <a:path extrusionOk="0" h="466" w="537">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7367185" y="2076136"/>
              <a:ext cx="12733" cy="11157"/>
            </a:xfrm>
            <a:custGeom>
              <a:rect b="b" l="l" r="r" t="t"/>
              <a:pathLst>
                <a:path extrusionOk="0" h="467" w="533">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7447583" y="2096492"/>
              <a:ext cx="12733" cy="11133"/>
            </a:xfrm>
            <a:custGeom>
              <a:rect b="b" l="l" r="r" t="t"/>
              <a:pathLst>
                <a:path extrusionOk="0" h="466" w="533">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7201923" y="1706411"/>
              <a:ext cx="316781" cy="330853"/>
            </a:xfrm>
            <a:custGeom>
              <a:rect b="b" l="l" r="r" t="t"/>
              <a:pathLst>
                <a:path extrusionOk="0" h="13849" w="1326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7284088" y="1796459"/>
              <a:ext cx="29385" cy="62448"/>
            </a:xfrm>
            <a:custGeom>
              <a:rect b="b" l="l" r="r" t="t"/>
              <a:pathLst>
                <a:path extrusionOk="0" h="2614" w="123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7359468" y="1706100"/>
              <a:ext cx="74943" cy="43719"/>
            </a:xfrm>
            <a:custGeom>
              <a:rect b="b" l="l" r="r" t="t"/>
              <a:pathLst>
                <a:path extrusionOk="0" h="1830" w="3137">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7091780" y="1710185"/>
              <a:ext cx="363391" cy="222344"/>
            </a:xfrm>
            <a:custGeom>
              <a:rect b="b" l="l" r="r" t="t"/>
              <a:pathLst>
                <a:path extrusionOk="0" h="9307" w="15211">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7323009" y="1775601"/>
              <a:ext cx="81847" cy="63141"/>
            </a:xfrm>
            <a:custGeom>
              <a:rect b="b" l="l" r="r" t="t"/>
              <a:pathLst>
                <a:path extrusionOk="0" h="2643" w="3426">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a:off x="7320882" y="1727149"/>
              <a:ext cx="195970" cy="201703"/>
            </a:xfrm>
            <a:custGeom>
              <a:rect b="b" l="l" r="r" t="t"/>
              <a:pathLst>
                <a:path extrusionOk="0" h="8443" w="8203">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7319975" y="1840037"/>
              <a:ext cx="48377" cy="85526"/>
            </a:xfrm>
            <a:custGeom>
              <a:rect b="b" l="l" r="r" t="t"/>
              <a:pathLst>
                <a:path extrusionOk="0" h="3580" w="2025">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7371295" y="1874035"/>
              <a:ext cx="69878" cy="53155"/>
            </a:xfrm>
            <a:custGeom>
              <a:rect b="b" l="l" r="r" t="t"/>
              <a:pathLst>
                <a:path extrusionOk="0" h="2225" w="2925">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7333808" y="1537018"/>
              <a:ext cx="99430" cy="210256"/>
            </a:xfrm>
            <a:custGeom>
              <a:rect b="b" l="l" r="r" t="t"/>
              <a:pathLst>
                <a:path extrusionOk="0" h="8801" w="4162">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7340402" y="1600355"/>
              <a:ext cx="7071" cy="7000"/>
            </a:xfrm>
            <a:custGeom>
              <a:rect b="b" l="l" r="r" t="t"/>
              <a:pathLst>
                <a:path extrusionOk="0" h="293" w="296">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7336938" y="1595863"/>
              <a:ext cx="14119" cy="4229"/>
            </a:xfrm>
            <a:custGeom>
              <a:rect b="b" l="l" r="r" t="t"/>
              <a:pathLst>
                <a:path extrusionOk="0" h="177" w="591">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7380852" y="1600713"/>
              <a:ext cx="6976" cy="6976"/>
            </a:xfrm>
            <a:custGeom>
              <a:rect b="b" l="l" r="r" t="t"/>
              <a:pathLst>
                <a:path extrusionOk="0" h="292" w="292">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7378510" y="1596150"/>
              <a:ext cx="14143" cy="4300"/>
            </a:xfrm>
            <a:custGeom>
              <a:rect b="b" l="l" r="r" t="t"/>
              <a:pathLst>
                <a:path extrusionOk="0" h="180" w="592">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7363506" y="1666487"/>
              <a:ext cx="36265" cy="18730"/>
            </a:xfrm>
            <a:custGeom>
              <a:rect b="b" l="l" r="r" t="t"/>
              <a:pathLst>
                <a:path extrusionOk="0" h="784" w="1518">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7355048" y="1599184"/>
              <a:ext cx="10989" cy="33040"/>
            </a:xfrm>
            <a:custGeom>
              <a:rect b="b" l="l" r="r" t="t"/>
              <a:pathLst>
                <a:path extrusionOk="0" h="1383" w="46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7409307" y="1537257"/>
              <a:ext cx="175711" cy="175878"/>
            </a:xfrm>
            <a:custGeom>
              <a:rect b="b" l="l" r="r" t="t"/>
              <a:pathLst>
                <a:path extrusionOk="0" h="7362" w="7355">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7327477" y="1550039"/>
              <a:ext cx="22600" cy="54350"/>
            </a:xfrm>
            <a:custGeom>
              <a:rect b="b" l="l" r="r" t="t"/>
              <a:pathLst>
                <a:path extrusionOk="0" h="2275" w="946">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7338706" y="1531331"/>
              <a:ext cx="100959" cy="83185"/>
            </a:xfrm>
            <a:custGeom>
              <a:rect b="b" l="l" r="r" t="t"/>
              <a:pathLst>
                <a:path extrusionOk="0" h="3482" w="4226">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7426271" y="1602386"/>
              <a:ext cx="16866" cy="24153"/>
            </a:xfrm>
            <a:custGeom>
              <a:rect b="b" l="l" r="r" t="t"/>
              <a:pathLst>
                <a:path extrusionOk="0" h="1011" w="706">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7405031" y="1539837"/>
              <a:ext cx="141453" cy="74585"/>
            </a:xfrm>
            <a:custGeom>
              <a:rect b="b" l="l" r="r" t="t"/>
              <a:pathLst>
                <a:path extrusionOk="0" h="3122" w="5921">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7427513" y="1607618"/>
              <a:ext cx="10989" cy="12542"/>
            </a:xfrm>
            <a:custGeom>
              <a:rect b="b" l="l" r="r" t="t"/>
              <a:pathLst>
                <a:path extrusionOk="0" h="525" w="46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7368452" y="1633994"/>
              <a:ext cx="13832" cy="10488"/>
            </a:xfrm>
            <a:custGeom>
              <a:rect b="b" l="l" r="r" t="t"/>
              <a:pathLst>
                <a:path extrusionOk="0" h="439" w="579">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7367233" y="1632465"/>
              <a:ext cx="15242" cy="10034"/>
            </a:xfrm>
            <a:custGeom>
              <a:rect b="b" l="l" r="r" t="t"/>
              <a:pathLst>
                <a:path extrusionOk="0" h="420" w="638">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7402164" y="1535274"/>
              <a:ext cx="117825" cy="22839"/>
            </a:xfrm>
            <a:custGeom>
              <a:rect b="b" l="l" r="r" t="t"/>
              <a:pathLst>
                <a:path extrusionOk="0" h="956" w="4932">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6240693" y="1295950"/>
              <a:ext cx="101413" cy="61230"/>
            </a:xfrm>
            <a:custGeom>
              <a:rect b="b" l="l" r="r" t="t"/>
              <a:pathLst>
                <a:path extrusionOk="0" h="2563" w="4245">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6089265" y="1138813"/>
              <a:ext cx="390339" cy="405939"/>
            </a:xfrm>
            <a:custGeom>
              <a:rect b="b" l="l" r="r" t="t"/>
              <a:pathLst>
                <a:path extrusionOk="0" h="16992" w="16339">
                  <a:moveTo>
                    <a:pt x="14030" y="1"/>
                  </a:moveTo>
                  <a:cubicBezTo>
                    <a:pt x="1" y="1737"/>
                    <a:pt x="1065" y="16992"/>
                    <a:pt x="1065" y="16992"/>
                  </a:cubicBezTo>
                  <a:lnTo>
                    <a:pt x="16338" y="15442"/>
                  </a:lnTo>
                  <a:lnTo>
                    <a:pt x="140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5336613" y="2142388"/>
              <a:ext cx="74441" cy="123679"/>
            </a:xfrm>
            <a:custGeom>
              <a:rect b="b" l="l" r="r" t="t"/>
              <a:pathLst>
                <a:path extrusionOk="0" h="5177" w="3116">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5354652" y="2155074"/>
              <a:ext cx="96" cy="24"/>
            </a:xfrm>
            <a:custGeom>
              <a:rect b="b" l="l" r="r" t="t"/>
              <a:pathLst>
                <a:path extrusionOk="0" h="1" w="4">
                  <a:moveTo>
                    <a:pt x="4" y="0"/>
                  </a:moveTo>
                  <a:lnTo>
                    <a:pt x="0" y="0"/>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5337521" y="2155074"/>
              <a:ext cx="20354" cy="29361"/>
            </a:xfrm>
            <a:custGeom>
              <a:rect b="b" l="l" r="r" t="t"/>
              <a:pathLst>
                <a:path extrusionOk="0" h="1229" w="852">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5336613" y="2162648"/>
              <a:ext cx="46251" cy="103802"/>
            </a:xfrm>
            <a:custGeom>
              <a:rect b="b" l="l" r="r" t="t"/>
              <a:pathLst>
                <a:path extrusionOk="0" h="4345" w="1936">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5336613" y="2162385"/>
              <a:ext cx="46872" cy="103706"/>
            </a:xfrm>
            <a:custGeom>
              <a:rect b="b" l="l" r="r" t="t"/>
              <a:pathLst>
                <a:path extrusionOk="0" h="4341" w="1962">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5337521" y="2162194"/>
              <a:ext cx="9652" cy="22696"/>
            </a:xfrm>
            <a:custGeom>
              <a:rect b="b" l="l" r="r" t="t"/>
              <a:pathLst>
                <a:path extrusionOk="0" h="950" w="404">
                  <a:moveTo>
                    <a:pt x="18" y="1"/>
                  </a:moveTo>
                  <a:lnTo>
                    <a:pt x="0" y="8"/>
                  </a:lnTo>
                  <a:lnTo>
                    <a:pt x="377" y="949"/>
                  </a:lnTo>
                  <a:cubicBezTo>
                    <a:pt x="388" y="942"/>
                    <a:pt x="396" y="935"/>
                    <a:pt x="404" y="930"/>
                  </a:cubicBezTo>
                  <a:lnTo>
                    <a:pt x="18" y="1"/>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5337593" y="2161215"/>
              <a:ext cx="44388" cy="104782"/>
            </a:xfrm>
            <a:custGeom>
              <a:rect b="b" l="l" r="r" t="t"/>
              <a:pathLst>
                <a:path extrusionOk="0" h="4386" w="1858">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5370994" y="2243976"/>
              <a:ext cx="12494" cy="2938"/>
            </a:xfrm>
            <a:custGeom>
              <a:rect b="b" l="l" r="r" t="t"/>
              <a:pathLst>
                <a:path extrusionOk="0" h="123" w="523">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5372667" y="2222808"/>
              <a:ext cx="6522" cy="1386"/>
            </a:xfrm>
            <a:custGeom>
              <a:rect b="b" l="l" r="r" t="t"/>
              <a:pathLst>
                <a:path extrusionOk="0" h="58" w="273">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5373121" y="2216763"/>
              <a:ext cx="5280" cy="2532"/>
            </a:xfrm>
            <a:custGeom>
              <a:rect b="b" l="l" r="r" t="t"/>
              <a:pathLst>
                <a:path extrusionOk="0" h="106" w="221">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5377493" y="2211172"/>
              <a:ext cx="3058" cy="6570"/>
            </a:xfrm>
            <a:custGeom>
              <a:rect b="b" l="l" r="r" t="t"/>
              <a:pathLst>
                <a:path extrusionOk="0" h="275" w="128">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5381053" y="2208329"/>
              <a:ext cx="3058" cy="7621"/>
            </a:xfrm>
            <a:custGeom>
              <a:rect b="b" l="l" r="r" t="t"/>
              <a:pathLst>
                <a:path extrusionOk="0" h="319" w="128">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5378114" y="2222712"/>
              <a:ext cx="10631" cy="10297"/>
            </a:xfrm>
            <a:custGeom>
              <a:rect b="b" l="l" r="r" t="t"/>
              <a:pathLst>
                <a:path extrusionOk="0" h="431" w="445">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5378998" y="2215975"/>
              <a:ext cx="6976" cy="7979"/>
            </a:xfrm>
            <a:custGeom>
              <a:rect b="b" l="l" r="r" t="t"/>
              <a:pathLst>
                <a:path extrusionOk="0" h="334" w="292">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5346791" y="2155313"/>
              <a:ext cx="12256" cy="29313"/>
            </a:xfrm>
            <a:custGeom>
              <a:rect b="b" l="l" r="r" t="t"/>
              <a:pathLst>
                <a:path extrusionOk="0" h="1227" w="513">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5357853" y="2150774"/>
              <a:ext cx="25730" cy="10488"/>
            </a:xfrm>
            <a:custGeom>
              <a:rect b="b" l="l" r="r" t="t"/>
              <a:pathLst>
                <a:path extrusionOk="0" h="439" w="1077">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5355608" y="2190052"/>
              <a:ext cx="7979" cy="18133"/>
            </a:xfrm>
            <a:custGeom>
              <a:rect b="b" l="l" r="r" t="t"/>
              <a:pathLst>
                <a:path extrusionOk="0" h="759" w="334">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5347771" y="2177891"/>
              <a:ext cx="3249" cy="3201"/>
            </a:xfrm>
            <a:custGeom>
              <a:rect b="b" l="l" r="r" t="t"/>
              <a:pathLst>
                <a:path extrusionOk="0" h="134" w="136">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5352932" y="2170939"/>
              <a:ext cx="1816" cy="3345"/>
            </a:xfrm>
            <a:custGeom>
              <a:rect b="b" l="l" r="r" t="t"/>
              <a:pathLst>
                <a:path extrusionOk="0" h="140" w="76">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5354126" y="2163341"/>
              <a:ext cx="1338" cy="4061"/>
            </a:xfrm>
            <a:custGeom>
              <a:rect b="b" l="l" r="r" t="t"/>
              <a:pathLst>
                <a:path extrusionOk="0" h="170" w="56">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5353218" y="2158180"/>
              <a:ext cx="812" cy="2150"/>
            </a:xfrm>
            <a:custGeom>
              <a:rect b="b" l="l" r="r" t="t"/>
              <a:pathLst>
                <a:path extrusionOk="0" h="90" w="34">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5256216" y="1885097"/>
              <a:ext cx="55425" cy="114314"/>
            </a:xfrm>
            <a:custGeom>
              <a:rect b="b" l="l" r="r" t="t"/>
              <a:pathLst>
                <a:path extrusionOk="0" h="4785" w="232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5257912" y="1886101"/>
              <a:ext cx="19375" cy="24726"/>
            </a:xfrm>
            <a:custGeom>
              <a:rect b="b" l="l" r="r" t="t"/>
              <a:pathLst>
                <a:path extrusionOk="0" h="1035" w="811">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5256025" y="1886722"/>
              <a:ext cx="13593" cy="112904"/>
            </a:xfrm>
            <a:custGeom>
              <a:rect b="b" l="l" r="r" t="t"/>
              <a:pathLst>
                <a:path extrusionOk="0" h="4726" w="569">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5256383" y="1886722"/>
              <a:ext cx="13235" cy="112713"/>
            </a:xfrm>
            <a:custGeom>
              <a:rect b="b" l="l" r="r" t="t"/>
              <a:pathLst>
                <a:path extrusionOk="0" h="4718" w="554">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5257912" y="1886817"/>
              <a:ext cx="1171" cy="24201"/>
            </a:xfrm>
            <a:custGeom>
              <a:rect b="b" l="l" r="r" t="t"/>
              <a:pathLst>
                <a:path extrusionOk="0" h="1013" w="49">
                  <a:moveTo>
                    <a:pt x="0" y="1"/>
                  </a:moveTo>
                  <a:lnTo>
                    <a:pt x="15" y="1013"/>
                  </a:lnTo>
                  <a:cubicBezTo>
                    <a:pt x="26" y="1013"/>
                    <a:pt x="38" y="1009"/>
                    <a:pt x="49" y="1005"/>
                  </a:cubicBezTo>
                  <a:lnTo>
                    <a:pt x="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5258080" y="1885742"/>
              <a:ext cx="4229" cy="113693"/>
            </a:xfrm>
            <a:custGeom>
              <a:rect b="b" l="l" r="r" t="t"/>
              <a:pathLst>
                <a:path extrusionOk="0" h="4759" w="177">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5259681" y="1975910"/>
              <a:ext cx="10918" cy="6259"/>
            </a:xfrm>
            <a:custGeom>
              <a:rect b="b" l="l" r="r" t="t"/>
              <a:pathLst>
                <a:path extrusionOk="0" h="262" w="457">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5268975" y="1955912"/>
              <a:ext cx="5925" cy="3416"/>
            </a:xfrm>
            <a:custGeom>
              <a:rect b="b" l="l" r="r" t="t"/>
              <a:pathLst>
                <a:path extrusionOk="0" h="143" w="248">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5271555" y="1950417"/>
              <a:ext cx="4205" cy="4085"/>
            </a:xfrm>
            <a:custGeom>
              <a:rect b="b" l="l" r="r" t="t"/>
              <a:pathLst>
                <a:path extrusionOk="0" h="171" w="176">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5277552" y="1946786"/>
              <a:ext cx="908" cy="6976"/>
            </a:xfrm>
            <a:custGeom>
              <a:rect b="b" l="l" r="r" t="t"/>
              <a:pathLst>
                <a:path extrusionOk="0" h="292" w="38">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5281303" y="1945424"/>
              <a:ext cx="1266" cy="7979"/>
            </a:xfrm>
            <a:custGeom>
              <a:rect b="b" l="l" r="r" t="t"/>
              <a:pathLst>
                <a:path extrusionOk="0" h="334" w="53">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5273801" y="1958039"/>
              <a:ext cx="8768" cy="12447"/>
            </a:xfrm>
            <a:custGeom>
              <a:rect b="b" l="l" r="r" t="t"/>
              <a:pathLst>
                <a:path extrusionOk="0" h="521" w="367">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5274756" y="1953261"/>
              <a:ext cx="8338" cy="6355"/>
            </a:xfrm>
            <a:custGeom>
              <a:rect b="b" l="l" r="r" t="t"/>
              <a:pathLst>
                <a:path extrusionOk="0" h="266" w="349">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5258605" y="1886459"/>
              <a:ext cx="18849" cy="24487"/>
            </a:xfrm>
            <a:custGeom>
              <a:rect b="b" l="l" r="r" t="t"/>
              <a:pathLst>
                <a:path extrusionOk="0" h="1025" w="789">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5277361" y="1892241"/>
              <a:ext cx="27593" cy="1051"/>
            </a:xfrm>
            <a:custGeom>
              <a:rect b="b" l="l" r="r" t="t"/>
              <a:pathLst>
                <a:path extrusionOk="0" h="44" w="1155">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5264339" y="1919191"/>
              <a:ext cx="1529" cy="19661"/>
            </a:xfrm>
            <a:custGeom>
              <a:rect b="b" l="l" r="r" t="t"/>
              <a:pathLst>
                <a:path extrusionOk="0" h="823" w="64">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5260947" y="1906050"/>
              <a:ext cx="3942" cy="2078"/>
            </a:xfrm>
            <a:custGeom>
              <a:rect b="b" l="l" r="r" t="t"/>
              <a:pathLst>
                <a:path extrusionOk="0" h="87" w="165">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5268091" y="1900890"/>
              <a:ext cx="2771" cy="2676"/>
            </a:xfrm>
            <a:custGeom>
              <a:rect b="b" l="l" r="r" t="t"/>
              <a:pathLst>
                <a:path extrusionOk="0" h="112" w="116">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5271913" y="1893770"/>
              <a:ext cx="1983" cy="3894"/>
            </a:xfrm>
            <a:custGeom>
              <a:rect b="b" l="l" r="r" t="t"/>
              <a:pathLst>
                <a:path extrusionOk="0" h="163" w="83">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5273442" y="1888681"/>
              <a:ext cx="1171" cy="2078"/>
            </a:xfrm>
            <a:custGeom>
              <a:rect b="b" l="l" r="r" t="t"/>
              <a:pathLst>
                <a:path extrusionOk="0" h="87" w="49">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6297987" y="1340221"/>
              <a:ext cx="100505" cy="87294"/>
            </a:xfrm>
            <a:custGeom>
              <a:rect b="b" l="l" r="r" t="t"/>
              <a:pathLst>
                <a:path extrusionOk="0" h="3654" w="4207">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5281470" y="1588743"/>
              <a:ext cx="615024" cy="660702"/>
            </a:xfrm>
            <a:custGeom>
              <a:rect b="b" l="l" r="r" t="t"/>
              <a:pathLst>
                <a:path extrusionOk="0" h="27656" w="25744">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5687327" y="1673177"/>
              <a:ext cx="40900" cy="299413"/>
            </a:xfrm>
            <a:custGeom>
              <a:rect b="b" l="l" r="r" t="t"/>
              <a:pathLst>
                <a:path extrusionOk="0" h="12533" w="1712">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5811184" y="1712264"/>
              <a:ext cx="62042" cy="40876"/>
            </a:xfrm>
            <a:custGeom>
              <a:rect b="b" l="l" r="r" t="t"/>
              <a:pathLst>
                <a:path extrusionOk="0" h="1711" w="2597">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5690002" y="1975934"/>
              <a:ext cx="21525" cy="29671"/>
            </a:xfrm>
            <a:custGeom>
              <a:rect b="b" l="l" r="r" t="t"/>
              <a:pathLst>
                <a:path extrusionOk="0" h="1242" w="901">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5691245" y="1971084"/>
              <a:ext cx="36528" cy="24033"/>
            </a:xfrm>
            <a:custGeom>
              <a:rect b="b" l="l" r="r" t="t"/>
              <a:pathLst>
                <a:path extrusionOk="0" h="1006" w="1529">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5380981" y="2125258"/>
              <a:ext cx="54015" cy="107099"/>
            </a:xfrm>
            <a:custGeom>
              <a:rect b="b" l="l" r="r" t="t"/>
              <a:pathLst>
                <a:path extrusionOk="0" h="4483" w="2261">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5317428" y="1877882"/>
              <a:ext cx="3058" cy="113788"/>
            </a:xfrm>
            <a:custGeom>
              <a:rect b="b" l="l" r="r" t="t"/>
              <a:pathLst>
                <a:path extrusionOk="0" h="4763" w="128">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5919535" y="1222530"/>
              <a:ext cx="173394" cy="173202"/>
            </a:xfrm>
            <a:custGeom>
              <a:rect b="b" l="l" r="r" t="t"/>
              <a:pathLst>
                <a:path extrusionOk="0" h="7250" w="7258">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5920944" y="1205400"/>
              <a:ext cx="206242" cy="137678"/>
            </a:xfrm>
            <a:custGeom>
              <a:rect b="b" l="l" r="r" t="t"/>
              <a:pathLst>
                <a:path extrusionOk="0" h="5763" w="8633">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5984139" y="1293106"/>
              <a:ext cx="70595" cy="78861"/>
            </a:xfrm>
            <a:custGeom>
              <a:rect b="b" l="l" r="r" t="t"/>
              <a:pathLst>
                <a:path extrusionOk="0" h="3301" w="2955">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6023227" y="1300059"/>
              <a:ext cx="13068" cy="12471"/>
            </a:xfrm>
            <a:custGeom>
              <a:rect b="b" l="l" r="r" t="t"/>
              <a:pathLst>
                <a:path extrusionOk="0" h="522" w="547">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5942638" y="1267662"/>
              <a:ext cx="118160" cy="27784"/>
            </a:xfrm>
            <a:custGeom>
              <a:rect b="b" l="l" r="r" t="t"/>
              <a:pathLst>
                <a:path extrusionOk="0" h="1163" w="4946">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5933105" y="1290072"/>
              <a:ext cx="121385" cy="37651"/>
            </a:xfrm>
            <a:custGeom>
              <a:rect b="b" l="l" r="r" t="t"/>
              <a:pathLst>
                <a:path extrusionOk="0" h="1576" w="5081">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5683050" y="1346361"/>
              <a:ext cx="641685" cy="393827"/>
            </a:xfrm>
            <a:custGeom>
              <a:rect b="b" l="l" r="r" t="t"/>
              <a:pathLst>
                <a:path extrusionOk="0" h="16485" w="2686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5844298" y="1434904"/>
              <a:ext cx="5734" cy="24750"/>
            </a:xfrm>
            <a:custGeom>
              <a:rect b="b" l="l" r="r" t="t"/>
              <a:pathLst>
                <a:path extrusionOk="0" h="1036" w="24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5836557" y="1505791"/>
              <a:ext cx="33374" cy="15313"/>
            </a:xfrm>
            <a:custGeom>
              <a:rect b="b" l="l" r="r" t="t"/>
              <a:pathLst>
                <a:path extrusionOk="0" h="641" w="1397">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5797087" y="1472390"/>
              <a:ext cx="2700" cy="22242"/>
            </a:xfrm>
            <a:custGeom>
              <a:rect b="b" l="l" r="r" t="t"/>
              <a:pathLst>
                <a:path extrusionOk="0" h="931" w="113">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5783803" y="1528441"/>
              <a:ext cx="29194" cy="5184"/>
            </a:xfrm>
            <a:custGeom>
              <a:rect b="b" l="l" r="r" t="t"/>
              <a:pathLst>
                <a:path extrusionOk="0" h="217" w="1222">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5808603" y="1561268"/>
              <a:ext cx="2962" cy="23771"/>
            </a:xfrm>
            <a:custGeom>
              <a:rect b="b" l="l" r="r" t="t"/>
              <a:pathLst>
                <a:path extrusionOk="0" h="995" w="124">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5740797" y="1573142"/>
              <a:ext cx="27235" cy="11826"/>
            </a:xfrm>
            <a:custGeom>
              <a:rect b="b" l="l" r="r" t="t"/>
              <a:pathLst>
                <a:path extrusionOk="0" h="495" w="114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5775059" y="1601693"/>
              <a:ext cx="5280" cy="26613"/>
            </a:xfrm>
            <a:custGeom>
              <a:rect b="b" l="l" r="r" t="t"/>
              <a:pathLst>
                <a:path extrusionOk="0" h="1114" w="221">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5735684" y="1623028"/>
              <a:ext cx="6450" cy="19208"/>
            </a:xfrm>
            <a:custGeom>
              <a:rect b="b" l="l" r="r" t="t"/>
              <a:pathLst>
                <a:path extrusionOk="0" h="804" w="27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5783349" y="1669020"/>
              <a:ext cx="19208" cy="15027"/>
            </a:xfrm>
            <a:custGeom>
              <a:rect b="b" l="l" r="r" t="t"/>
              <a:pathLst>
                <a:path extrusionOk="0" h="629" w="804">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5821362" y="1628547"/>
              <a:ext cx="13761" cy="21310"/>
            </a:xfrm>
            <a:custGeom>
              <a:rect b="b" l="l" r="r" t="t"/>
              <a:pathLst>
                <a:path extrusionOk="0" h="892" w="576">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5859733" y="1676474"/>
              <a:ext cx="4396" cy="25204"/>
            </a:xfrm>
            <a:custGeom>
              <a:rect b="b" l="l" r="r" t="t"/>
              <a:pathLst>
                <a:path extrusionOk="0" h="1055" w="184">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5868668" y="1646633"/>
              <a:ext cx="29910" cy="4420"/>
            </a:xfrm>
            <a:custGeom>
              <a:rect b="b" l="l" r="r" t="t"/>
              <a:pathLst>
                <a:path extrusionOk="0" h="185" w="1252">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5861524" y="1585637"/>
              <a:ext cx="5041" cy="30890"/>
            </a:xfrm>
            <a:custGeom>
              <a:rect b="b" l="l" r="r" t="t"/>
              <a:pathLst>
                <a:path extrusionOk="0" h="1293" w="211">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p:nvPr/>
          </p:nvSpPr>
          <p:spPr>
            <a:xfrm>
              <a:off x="5896073" y="1583989"/>
              <a:ext cx="24201" cy="7764"/>
            </a:xfrm>
            <a:custGeom>
              <a:rect b="b" l="l" r="r" t="t"/>
              <a:pathLst>
                <a:path extrusionOk="0" h="325" w="1013">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5856077" y="1543182"/>
              <a:ext cx="23221" cy="5662"/>
            </a:xfrm>
            <a:custGeom>
              <a:rect b="b" l="l" r="r" t="t"/>
              <a:pathLst>
                <a:path extrusionOk="0" h="237" w="972">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5910695" y="1507201"/>
              <a:ext cx="4850" cy="31320"/>
            </a:xfrm>
            <a:custGeom>
              <a:rect b="b" l="l" r="r" t="t"/>
              <a:pathLst>
                <a:path extrusionOk="0" h="1311" w="203">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5951550" y="1512075"/>
              <a:ext cx="20044" cy="25156"/>
            </a:xfrm>
            <a:custGeom>
              <a:rect b="b" l="l" r="r" t="t"/>
              <a:pathLst>
                <a:path extrusionOk="0" h="1053" w="839">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0"/>
            <p:cNvSpPr/>
            <p:nvPr/>
          </p:nvSpPr>
          <p:spPr>
            <a:xfrm>
              <a:off x="5941038" y="1478172"/>
              <a:ext cx="6259" cy="27330"/>
            </a:xfrm>
            <a:custGeom>
              <a:rect b="b" l="l" r="r" t="t"/>
              <a:pathLst>
                <a:path extrusionOk="0" h="1144" w="262">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0"/>
            <p:cNvSpPr/>
            <p:nvPr/>
          </p:nvSpPr>
          <p:spPr>
            <a:xfrm>
              <a:off x="5878751" y="1467086"/>
              <a:ext cx="29385" cy="2986"/>
            </a:xfrm>
            <a:custGeom>
              <a:rect b="b" l="l" r="r" t="t"/>
              <a:pathLst>
                <a:path extrusionOk="0" h="125" w="123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5811470" y="1400428"/>
              <a:ext cx="17870" cy="29241"/>
            </a:xfrm>
            <a:custGeom>
              <a:rect b="b" l="l" r="r" t="t"/>
              <a:pathLst>
                <a:path extrusionOk="0" h="1224" w="748">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5865275" y="1375653"/>
              <a:ext cx="3058" cy="26088"/>
            </a:xfrm>
            <a:custGeom>
              <a:rect b="b" l="l" r="r" t="t"/>
              <a:pathLst>
                <a:path extrusionOk="0" h="1092" w="128">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5887949" y="1358450"/>
              <a:ext cx="24105" cy="5471"/>
            </a:xfrm>
            <a:custGeom>
              <a:rect b="b" l="l" r="r" t="t"/>
              <a:pathLst>
                <a:path extrusionOk="0" h="229" w="1009">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5888833" y="1417391"/>
              <a:ext cx="22409" cy="13187"/>
            </a:xfrm>
            <a:custGeom>
              <a:rect b="b" l="l" r="r" t="t"/>
              <a:pathLst>
                <a:path extrusionOk="0" h="552" w="938">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a:off x="5914900" y="1384899"/>
              <a:ext cx="18658" cy="19733"/>
            </a:xfrm>
            <a:custGeom>
              <a:rect b="b" l="l" r="r" t="t"/>
              <a:pathLst>
                <a:path extrusionOk="0" h="826" w="781">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a:off x="5755252" y="1515563"/>
              <a:ext cx="12327" cy="20928"/>
            </a:xfrm>
            <a:custGeom>
              <a:rect b="b" l="l" r="r" t="t"/>
              <a:pathLst>
                <a:path extrusionOk="0" h="876" w="516">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5705078" y="1621045"/>
              <a:ext cx="10655" cy="22361"/>
            </a:xfrm>
            <a:custGeom>
              <a:rect b="b" l="l" r="r" t="t"/>
              <a:pathLst>
                <a:path extrusionOk="0" h="936" w="446">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5930668" y="1434426"/>
              <a:ext cx="28596" cy="10368"/>
            </a:xfrm>
            <a:custGeom>
              <a:rect b="b" l="l" r="r" t="t"/>
              <a:pathLst>
                <a:path extrusionOk="0" h="434" w="1197">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5975562" y="1395937"/>
              <a:ext cx="24320" cy="11563"/>
            </a:xfrm>
            <a:custGeom>
              <a:rect b="b" l="l" r="r" t="t"/>
              <a:pathLst>
                <a:path extrusionOk="0" h="484" w="1018">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5993696" y="1434713"/>
              <a:ext cx="5280" cy="24750"/>
            </a:xfrm>
            <a:custGeom>
              <a:rect b="b" l="l" r="r" t="t"/>
              <a:pathLst>
                <a:path extrusionOk="0" h="1036" w="221">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5978333" y="1463359"/>
              <a:ext cx="17607" cy="22552"/>
            </a:xfrm>
            <a:custGeom>
              <a:rect b="b" l="l" r="r" t="t"/>
              <a:pathLst>
                <a:path extrusionOk="0" h="944" w="737">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6023489" y="1480490"/>
              <a:ext cx="17965" cy="10989"/>
            </a:xfrm>
            <a:custGeom>
              <a:rect b="b" l="l" r="r" t="t"/>
              <a:pathLst>
                <a:path extrusionOk="0" h="460" w="752">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6025186" y="1419805"/>
              <a:ext cx="4850" cy="21907"/>
            </a:xfrm>
            <a:custGeom>
              <a:rect b="b" l="l" r="r" t="t"/>
              <a:pathLst>
                <a:path extrusionOk="0" h="917" w="203">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6040644" y="1454782"/>
              <a:ext cx="29385" cy="2723"/>
            </a:xfrm>
            <a:custGeom>
              <a:rect b="b" l="l" r="r" t="t"/>
              <a:pathLst>
                <a:path extrusionOk="0" h="114" w="123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6086230" y="1439324"/>
              <a:ext cx="23054" cy="13474"/>
            </a:xfrm>
            <a:custGeom>
              <a:rect b="b" l="l" r="r" t="t"/>
              <a:pathLst>
                <a:path extrusionOk="0" h="564" w="965">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6057679" y="1503450"/>
              <a:ext cx="31702" cy="2580"/>
            </a:xfrm>
            <a:custGeom>
              <a:rect b="b" l="l" r="r" t="t"/>
              <a:pathLst>
                <a:path extrusionOk="0" h="108" w="1327">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6082933" y="1476691"/>
              <a:ext cx="23126" cy="13808"/>
            </a:xfrm>
            <a:custGeom>
              <a:rect b="b" l="l" r="r" t="t"/>
              <a:pathLst>
                <a:path extrusionOk="0" h="578" w="968">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6135950" y="1466848"/>
              <a:ext cx="5375" cy="22337"/>
            </a:xfrm>
            <a:custGeom>
              <a:rect b="b" l="l" r="r" t="t"/>
              <a:pathLst>
                <a:path extrusionOk="0" h="935" w="225">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6116836" y="1511167"/>
              <a:ext cx="31153" cy="5925"/>
            </a:xfrm>
            <a:custGeom>
              <a:rect b="b" l="l" r="r" t="t"/>
              <a:pathLst>
                <a:path extrusionOk="0" h="248" w="1304">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6173055" y="1483978"/>
              <a:ext cx="4300" cy="20737"/>
            </a:xfrm>
            <a:custGeom>
              <a:rect b="b" l="l" r="r" t="t"/>
              <a:pathLst>
                <a:path extrusionOk="0" h="868" w="18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6160822" y="1461161"/>
              <a:ext cx="19829" cy="2700"/>
            </a:xfrm>
            <a:custGeom>
              <a:rect b="b" l="l" r="r" t="t"/>
              <a:pathLst>
                <a:path extrusionOk="0" h="113" w="83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6203756" y="1429361"/>
              <a:ext cx="6355" cy="24033"/>
            </a:xfrm>
            <a:custGeom>
              <a:rect b="b" l="l" r="r" t="t"/>
              <a:pathLst>
                <a:path extrusionOk="0" h="1006" w="266">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6193769" y="1473657"/>
              <a:ext cx="31965" cy="8863"/>
            </a:xfrm>
            <a:custGeom>
              <a:rect b="b" l="l" r="r" t="t"/>
              <a:pathLst>
                <a:path extrusionOk="0" h="371" w="1338">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6236417" y="1455379"/>
              <a:ext cx="19040" cy="9269"/>
            </a:xfrm>
            <a:custGeom>
              <a:rect b="b" l="l" r="r" t="t"/>
              <a:pathLst>
                <a:path extrusionOk="0" h="388" w="797">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0"/>
            <p:cNvSpPr/>
            <p:nvPr/>
          </p:nvSpPr>
          <p:spPr>
            <a:xfrm>
              <a:off x="6233024" y="1423818"/>
              <a:ext cx="16723" cy="23078"/>
            </a:xfrm>
            <a:custGeom>
              <a:rect b="b" l="l" r="r" t="t"/>
              <a:pathLst>
                <a:path extrusionOk="0" h="966" w="70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6253738" y="1402770"/>
              <a:ext cx="24296" cy="2843"/>
            </a:xfrm>
            <a:custGeom>
              <a:rect b="b" l="l" r="r" t="t"/>
              <a:pathLst>
                <a:path extrusionOk="0" h="119" w="1017">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6285419" y="1393930"/>
              <a:ext cx="7764" cy="23962"/>
            </a:xfrm>
            <a:custGeom>
              <a:rect b="b" l="l" r="r" t="t"/>
              <a:pathLst>
                <a:path extrusionOk="0" h="1003" w="325">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6268647" y="1434259"/>
              <a:ext cx="22767" cy="2293"/>
            </a:xfrm>
            <a:custGeom>
              <a:rect b="b" l="l" r="r" t="t"/>
              <a:pathLst>
                <a:path extrusionOk="0" h="96" w="953">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nomy Thesis by Slidesgo">
  <a:themeElements>
    <a:clrScheme name="Simple Light">
      <a:dk1>
        <a:srgbClr val="FAFAFA"/>
      </a:dk1>
      <a:lt1>
        <a:srgbClr val="BAF7C9"/>
      </a:lt1>
      <a:dk2>
        <a:srgbClr val="95EBAA"/>
      </a:dk2>
      <a:lt2>
        <a:srgbClr val="75DB8E"/>
      </a:lt2>
      <a:accent1>
        <a:srgbClr val="4BAF63"/>
      </a:accent1>
      <a:accent2>
        <a:srgbClr val="1A8334"/>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